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4"/>
  </p:notesMasterIdLst>
  <p:sldIdLst>
    <p:sldId id="279" r:id="rId2"/>
    <p:sldId id="290" r:id="rId3"/>
    <p:sldId id="278" r:id="rId4"/>
    <p:sldId id="283" r:id="rId5"/>
    <p:sldId id="280" r:id="rId6"/>
    <p:sldId id="281" r:id="rId7"/>
    <p:sldId id="282" r:id="rId8"/>
    <p:sldId id="284" r:id="rId9"/>
    <p:sldId id="287" r:id="rId10"/>
    <p:sldId id="286" r:id="rId11"/>
    <p:sldId id="288" r:id="rId12"/>
    <p:sldId id="289" r:id="rId13"/>
  </p:sldIdLst>
  <p:sldSz cx="12801600" cy="9601200" type="A3"/>
  <p:notesSz cx="6858000" cy="9144000"/>
  <p:embeddedFontLst>
    <p:embeddedFont>
      <p:font typeface="맑은 고딕" panose="020B0503020000020004" pitchFamily="34" charset="-127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57E02E3F-8C3B-4DA0-94F6-CA0EEC458F1B}">
          <p14:sldIdLst>
            <p14:sldId id="279"/>
            <p14:sldId id="290"/>
          </p14:sldIdLst>
        </p14:section>
        <p14:section name="1. 사무실 구성도" id="{B9F06EA0-9A30-43E9-B78E-6B243B23399F}">
          <p14:sldIdLst>
            <p14:sldId id="278"/>
          </p14:sldIdLst>
        </p14:section>
        <p14:section name="2. 유해차단시스템" id="{643BA6F1-E8A6-476B-9F35-9AB35C9F7497}">
          <p14:sldIdLst>
            <p14:sldId id="283"/>
            <p14:sldId id="280"/>
            <p14:sldId id="281"/>
            <p14:sldId id="282"/>
            <p14:sldId id="284"/>
          </p14:sldIdLst>
        </p14:section>
        <p14:section name="3. NAC" id="{27CA7DFC-6A0F-44B3-8BDD-7B84D4084748}">
          <p14:sldIdLst>
            <p14:sldId id="287"/>
            <p14:sldId id="286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4032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ieNK46QUX3ryTU0jf9YdIhpKh+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4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8708AB-727F-412D-9154-28C5E7866282}">
  <a:tblStyle styleId="{758708AB-727F-412D-9154-28C5E7866282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FF7"/>
          </a:solidFill>
        </a:fill>
      </a:tcStyle>
    </a:wholeTbl>
    <a:band1H>
      <a:tcTxStyle b="off" i="off"/>
      <a:tcStyle>
        <a:tcBdr/>
        <a:fill>
          <a:solidFill>
            <a:srgbClr val="CA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694"/>
  </p:normalViewPr>
  <p:slideViewPr>
    <p:cSldViewPr snapToGrid="0">
      <p:cViewPr varScale="1">
        <p:scale>
          <a:sx n="83" d="100"/>
          <a:sy n="83" d="100"/>
        </p:scale>
        <p:origin x="2640" y="208"/>
      </p:cViewPr>
      <p:guideLst>
        <p:guide orient="horz" pos="3024"/>
        <p:guide pos="403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>
          <a:extLst>
            <a:ext uri="{FF2B5EF4-FFF2-40B4-BE49-F238E27FC236}">
              <a16:creationId xmlns:a16="http://schemas.microsoft.com/office/drawing/2014/main" id="{5C71A953-6488-F943-49F8-B6C0B8162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>
            <a:extLst>
              <a:ext uri="{FF2B5EF4-FFF2-40B4-BE49-F238E27FC236}">
                <a16:creationId xmlns:a16="http://schemas.microsoft.com/office/drawing/2014/main" id="{C7A499E9-CBAE-E63C-B1C2-14F0BF3DC9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ADF1B634-E6F1-219B-CC23-222F2388C1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9593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80111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240531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9041131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73444" y="2393635"/>
            <a:ext cx="11041380" cy="399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73444" y="6425250"/>
            <a:ext cx="11041380" cy="210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80111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240531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9041131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80111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80111" y="2555875"/>
            <a:ext cx="5440680" cy="609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480811" y="2555875"/>
            <a:ext cx="5440680" cy="609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80111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240531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9041131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81778" y="2353628"/>
            <a:ext cx="5415676" cy="115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81778" y="3507105"/>
            <a:ext cx="5415676" cy="515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480811" y="2353628"/>
            <a:ext cx="5442347" cy="115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480811" y="3507105"/>
            <a:ext cx="5442347" cy="515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80111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240531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9041131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80111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80111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240531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9041131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881779" y="640080"/>
            <a:ext cx="4128849" cy="224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5442348" y="1382397"/>
            <a:ext cx="6480811" cy="682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881779" y="2880360"/>
            <a:ext cx="4128849" cy="5336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880111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240531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9041131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81779" y="640080"/>
            <a:ext cx="4128849" cy="224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442348" y="1382397"/>
            <a:ext cx="6480811" cy="682307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81779" y="2880360"/>
            <a:ext cx="4128849" cy="5336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80111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240531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9041131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80111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3354865" y="81123"/>
            <a:ext cx="6091873" cy="1104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880111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4240531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9041131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6473031" y="3199291"/>
            <a:ext cx="8136573" cy="276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872331" y="518956"/>
            <a:ext cx="8136573" cy="812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880111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240531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9041131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80111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80111" y="2555875"/>
            <a:ext cx="11041380" cy="609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80111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240531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9041131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90C006-5E2F-E349-B986-62982AE66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44" y="2393635"/>
            <a:ext cx="11041380" cy="2135503"/>
          </a:xfrm>
        </p:spPr>
        <p:txBody>
          <a:bodyPr anchor="ctr"/>
          <a:lstStyle/>
          <a:p>
            <a:pPr algn="ctr"/>
            <a:r>
              <a:rPr lang="ko-KR" altLang="en-US" sz="5400" dirty="0" err="1"/>
              <a:t>빛마루</a:t>
            </a:r>
            <a:r>
              <a:rPr lang="ko-KR" altLang="en-US" sz="5400" dirty="0"/>
              <a:t> </a:t>
            </a:r>
            <a:r>
              <a:rPr lang="en-US" altLang="ko-KR" sz="5400" dirty="0"/>
              <a:t>9</a:t>
            </a:r>
            <a:r>
              <a:rPr lang="ko-KR" altLang="en-US" sz="5400" dirty="0"/>
              <a:t>층 사무실 구성도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53879-98E1-47F5-6C21-D8BBFB3F7179}"/>
              </a:ext>
            </a:extLst>
          </p:cNvPr>
          <p:cNvSpPr txBox="1"/>
          <p:nvPr/>
        </p:nvSpPr>
        <p:spPr>
          <a:xfrm>
            <a:off x="5551468" y="7346492"/>
            <a:ext cx="1712963" cy="34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2025.02.06</a:t>
            </a:r>
          </a:p>
        </p:txBody>
      </p:sp>
    </p:spTree>
    <p:extLst>
      <p:ext uri="{BB962C8B-B14F-4D97-AF65-F5344CB8AC3E}">
        <p14:creationId xmlns:p14="http://schemas.microsoft.com/office/powerpoint/2010/main" val="844740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2BC37-0A7A-4DC0-8367-81D269AA4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A19071-7AAB-723C-91B7-9F03043D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1" y="1735117"/>
            <a:ext cx="11637818" cy="6130965"/>
          </a:xfrm>
          <a:prstGeom prst="rect">
            <a:avLst/>
          </a:prstGeom>
        </p:spPr>
      </p:pic>
      <p:cxnSp>
        <p:nvCxnSpPr>
          <p:cNvPr id="2" name="Google Shape;164;p2">
            <a:extLst>
              <a:ext uri="{FF2B5EF4-FFF2-40B4-BE49-F238E27FC236}">
                <a16:creationId xmlns:a16="http://schemas.microsoft.com/office/drawing/2014/main" id="{00DC6837-D83A-90A5-5AAA-BEE2851709A4}"/>
              </a:ext>
            </a:extLst>
          </p:cNvPr>
          <p:cNvCxnSpPr/>
          <p:nvPr/>
        </p:nvCxnSpPr>
        <p:spPr>
          <a:xfrm>
            <a:off x="304800" y="468561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3775141-B3DE-BB20-0482-7BFE7295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0" y="9373771"/>
            <a:ext cx="12802050" cy="2274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1C67F65-68DE-39CE-53F6-C18BC9C983DE}"/>
              </a:ext>
            </a:extLst>
          </p:cNvPr>
          <p:cNvSpPr/>
          <p:nvPr/>
        </p:nvSpPr>
        <p:spPr>
          <a:xfrm>
            <a:off x="9602600" y="9380046"/>
            <a:ext cx="3125057" cy="215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lt"/>
              </a:rPr>
              <a:t>© </a:t>
            </a:r>
            <a:r>
              <a:rPr lang="en" altLang="ko-KR" sz="800" dirty="0" err="1">
                <a:solidFill>
                  <a:schemeClr val="bg1"/>
                </a:solidFill>
                <a:latin typeface="+mn-lt"/>
              </a:rPr>
              <a:t>Kornec</a:t>
            </a:r>
            <a:r>
              <a:rPr lang="en" altLang="ko-KR" sz="800" dirty="0">
                <a:solidFill>
                  <a:schemeClr val="bg1"/>
                </a:solidFill>
                <a:latin typeface="+mn-lt"/>
              </a:rPr>
              <a:t>. All Rights Reserved.</a:t>
            </a:r>
          </a:p>
        </p:txBody>
      </p:sp>
      <p:sp>
        <p:nvSpPr>
          <p:cNvPr id="6" name="Google Shape;165;p2">
            <a:extLst>
              <a:ext uri="{FF2B5EF4-FFF2-40B4-BE49-F238E27FC236}">
                <a16:creationId xmlns:a16="http://schemas.microsoft.com/office/drawing/2014/main" id="{6CA0E3A7-EA3A-38E9-F3FD-E77DD5620660}"/>
              </a:ext>
            </a:extLst>
          </p:cNvPr>
          <p:cNvSpPr txBox="1"/>
          <p:nvPr/>
        </p:nvSpPr>
        <p:spPr>
          <a:xfrm>
            <a:off x="212438" y="92988"/>
            <a:ext cx="4782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+mn-lt"/>
                <a:ea typeface="Malgun Gothic"/>
                <a:sym typeface="Malgun Gothic"/>
              </a:rPr>
              <a:t>3. NAC</a:t>
            </a:r>
            <a:endParaRPr sz="1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3296CC-B775-C162-619F-BC6734F3F4BC}"/>
              </a:ext>
            </a:extLst>
          </p:cNvPr>
          <p:cNvSpPr txBox="1"/>
          <p:nvPr/>
        </p:nvSpPr>
        <p:spPr>
          <a:xfrm>
            <a:off x="653148" y="796130"/>
            <a:ext cx="1590500" cy="345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시스템 정보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0198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CE381AF-6639-9A04-1229-DDA59FD12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01" y="1212601"/>
            <a:ext cx="6534150" cy="79057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2" name="Google Shape;164;p2">
            <a:extLst>
              <a:ext uri="{FF2B5EF4-FFF2-40B4-BE49-F238E27FC236}">
                <a16:creationId xmlns:a16="http://schemas.microsoft.com/office/drawing/2014/main" id="{2FD6F42B-4994-9DF5-CDA3-F628EF06BCA2}"/>
              </a:ext>
            </a:extLst>
          </p:cNvPr>
          <p:cNvCxnSpPr/>
          <p:nvPr/>
        </p:nvCxnSpPr>
        <p:spPr>
          <a:xfrm>
            <a:off x="304800" y="468561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7C74D27-48F7-7867-D0D4-EE952864D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0" y="9373771"/>
            <a:ext cx="12802050" cy="2274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A288748-DBAA-7BE3-2595-A0CF43EF8F66}"/>
              </a:ext>
            </a:extLst>
          </p:cNvPr>
          <p:cNvSpPr/>
          <p:nvPr/>
        </p:nvSpPr>
        <p:spPr>
          <a:xfrm>
            <a:off x="9602600" y="9380046"/>
            <a:ext cx="3125057" cy="215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lt"/>
              </a:rPr>
              <a:t>© </a:t>
            </a:r>
            <a:r>
              <a:rPr lang="en" altLang="ko-KR" sz="800" dirty="0" err="1">
                <a:solidFill>
                  <a:schemeClr val="bg1"/>
                </a:solidFill>
                <a:latin typeface="+mn-lt"/>
              </a:rPr>
              <a:t>Kornec</a:t>
            </a:r>
            <a:r>
              <a:rPr lang="en" altLang="ko-KR" sz="800" dirty="0">
                <a:solidFill>
                  <a:schemeClr val="bg1"/>
                </a:solidFill>
                <a:latin typeface="+mn-lt"/>
              </a:rPr>
              <a:t>. All Rights Reserved.</a:t>
            </a:r>
          </a:p>
        </p:txBody>
      </p:sp>
      <p:sp>
        <p:nvSpPr>
          <p:cNvPr id="6" name="Google Shape;165;p2">
            <a:extLst>
              <a:ext uri="{FF2B5EF4-FFF2-40B4-BE49-F238E27FC236}">
                <a16:creationId xmlns:a16="http://schemas.microsoft.com/office/drawing/2014/main" id="{A566DD35-CA1B-E341-EBC6-4C537B325791}"/>
              </a:ext>
            </a:extLst>
          </p:cNvPr>
          <p:cNvSpPr txBox="1"/>
          <p:nvPr/>
        </p:nvSpPr>
        <p:spPr>
          <a:xfrm>
            <a:off x="212438" y="92988"/>
            <a:ext cx="4782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+mn-lt"/>
                <a:ea typeface="Malgun Gothic"/>
                <a:sym typeface="Malgun Gothic"/>
              </a:rPr>
              <a:t>3. NAC</a:t>
            </a:r>
            <a:endParaRPr sz="14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29E7B-85ED-5593-4F15-E22014D1478E}"/>
              </a:ext>
            </a:extLst>
          </p:cNvPr>
          <p:cNvSpPr txBox="1"/>
          <p:nvPr/>
        </p:nvSpPr>
        <p:spPr>
          <a:xfrm>
            <a:off x="653148" y="796130"/>
            <a:ext cx="2073003" cy="345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장비 임대 확인서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4300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D81D2-8913-7E19-9D2F-85F52FD5C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91EE16E-7368-4526-E0C7-82A1F76BF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19" y="3742853"/>
            <a:ext cx="6569245" cy="49269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89C3CE-789B-AA8F-443C-DFAAFBCBF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334" y="1497501"/>
            <a:ext cx="5700277" cy="2866171"/>
          </a:xfrm>
          <a:prstGeom prst="rect">
            <a:avLst/>
          </a:prstGeom>
        </p:spPr>
      </p:pic>
      <p:cxnSp>
        <p:nvCxnSpPr>
          <p:cNvPr id="2" name="Google Shape;164;p2">
            <a:extLst>
              <a:ext uri="{FF2B5EF4-FFF2-40B4-BE49-F238E27FC236}">
                <a16:creationId xmlns:a16="http://schemas.microsoft.com/office/drawing/2014/main" id="{04739016-A05F-957D-2C10-3BB1DB743037}"/>
              </a:ext>
            </a:extLst>
          </p:cNvPr>
          <p:cNvCxnSpPr/>
          <p:nvPr/>
        </p:nvCxnSpPr>
        <p:spPr>
          <a:xfrm>
            <a:off x="304800" y="468561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A10FFC1-8D34-9F19-94DC-2D2564BF6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0" y="9373771"/>
            <a:ext cx="12802050" cy="2274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63D5163-B83B-0C41-29F2-ACE8974F584F}"/>
              </a:ext>
            </a:extLst>
          </p:cNvPr>
          <p:cNvSpPr/>
          <p:nvPr/>
        </p:nvSpPr>
        <p:spPr>
          <a:xfrm>
            <a:off x="9602600" y="9380046"/>
            <a:ext cx="3125057" cy="215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lt"/>
              </a:rPr>
              <a:t>© </a:t>
            </a:r>
            <a:r>
              <a:rPr lang="en" altLang="ko-KR" sz="800" dirty="0" err="1">
                <a:solidFill>
                  <a:schemeClr val="bg1"/>
                </a:solidFill>
                <a:latin typeface="+mn-lt"/>
              </a:rPr>
              <a:t>Kornec</a:t>
            </a:r>
            <a:r>
              <a:rPr lang="en" altLang="ko-KR" sz="800" dirty="0">
                <a:solidFill>
                  <a:schemeClr val="bg1"/>
                </a:solidFill>
                <a:latin typeface="+mn-lt"/>
              </a:rPr>
              <a:t>. All Rights Reserved.</a:t>
            </a:r>
          </a:p>
        </p:txBody>
      </p:sp>
      <p:sp>
        <p:nvSpPr>
          <p:cNvPr id="5" name="Google Shape;165;p2">
            <a:extLst>
              <a:ext uri="{FF2B5EF4-FFF2-40B4-BE49-F238E27FC236}">
                <a16:creationId xmlns:a16="http://schemas.microsoft.com/office/drawing/2014/main" id="{231F2A31-63D1-8135-A579-C4D5F6885415}"/>
              </a:ext>
            </a:extLst>
          </p:cNvPr>
          <p:cNvSpPr txBox="1"/>
          <p:nvPr/>
        </p:nvSpPr>
        <p:spPr>
          <a:xfrm>
            <a:off x="212438" y="92988"/>
            <a:ext cx="4782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+mn-lt"/>
                <a:ea typeface="Malgun Gothic"/>
                <a:sym typeface="Malgun Gothic"/>
              </a:rPr>
              <a:t>3. NAC</a:t>
            </a:r>
            <a:endParaRPr sz="1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923B07-2ED4-4744-2B03-093DA8EA1606}"/>
              </a:ext>
            </a:extLst>
          </p:cNvPr>
          <p:cNvSpPr txBox="1"/>
          <p:nvPr/>
        </p:nvSpPr>
        <p:spPr>
          <a:xfrm>
            <a:off x="653148" y="796130"/>
            <a:ext cx="1861407" cy="345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임대 장비 현황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8472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199">
            <a:extLst>
              <a:ext uri="{FF2B5EF4-FFF2-40B4-BE49-F238E27FC236}">
                <a16:creationId xmlns:a16="http://schemas.microsoft.com/office/drawing/2014/main" id="{97EBFCB1-A130-FE7C-5E9F-9FBB21A33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845271"/>
              </p:ext>
            </p:extLst>
          </p:nvPr>
        </p:nvGraphicFramePr>
        <p:xfrm>
          <a:off x="1642939" y="2372911"/>
          <a:ext cx="9538725" cy="5344008"/>
        </p:xfrm>
        <a:graphic>
          <a:graphicData uri="http://schemas.openxmlformats.org/drawingml/2006/table">
            <a:tbl>
              <a:tblPr/>
              <a:tblGrid>
                <a:gridCol w="856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8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9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44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100760" marR="100760" marT="60956" marB="6095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변경 일자</a:t>
                      </a: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변경 내역</a:t>
                      </a: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100760" marR="100760" marT="60956" marB="6095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</a:t>
                      </a: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2024.12.31</a:t>
                      </a: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외부망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방화벽 구성 및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IPSec VPN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구성</a:t>
                      </a: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100760" marR="100760" marT="60956" marB="6095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0.2</a:t>
                      </a: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2025. 01.16</a:t>
                      </a: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903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호 개발자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내부망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연결 추가</a:t>
                      </a: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100760" marR="100760" marT="60956" marB="6095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0.3</a:t>
                      </a: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2025. 01.22</a:t>
                      </a: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사무실 스위치 교체 및 방화벽 연결 구성 변경</a:t>
                      </a: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0.4</a:t>
                      </a: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2025. 02.06</a:t>
                      </a: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유해차단시스템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NAC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구성 추가</a:t>
                      </a: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4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4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4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4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4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4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4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4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285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550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600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415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760" marR="100760" marT="60956" marB="6095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66320"/>
                  </a:ext>
                </a:extLst>
              </a:tr>
            </a:tbl>
          </a:graphicData>
        </a:graphic>
      </p:graphicFrame>
      <p:cxnSp>
        <p:nvCxnSpPr>
          <p:cNvPr id="5" name="Google Shape;164;p2">
            <a:extLst>
              <a:ext uri="{FF2B5EF4-FFF2-40B4-BE49-F238E27FC236}">
                <a16:creationId xmlns:a16="http://schemas.microsoft.com/office/drawing/2014/main" id="{030A45A0-60E6-3C56-F317-BFA03986A061}"/>
              </a:ext>
            </a:extLst>
          </p:cNvPr>
          <p:cNvCxnSpPr/>
          <p:nvPr/>
        </p:nvCxnSpPr>
        <p:spPr>
          <a:xfrm>
            <a:off x="304800" y="468561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165;p2">
            <a:extLst>
              <a:ext uri="{FF2B5EF4-FFF2-40B4-BE49-F238E27FC236}">
                <a16:creationId xmlns:a16="http://schemas.microsoft.com/office/drawing/2014/main" id="{645667D6-D00F-83E1-FFFD-B39F6C8FAF37}"/>
              </a:ext>
            </a:extLst>
          </p:cNvPr>
          <p:cNvSpPr txBox="1"/>
          <p:nvPr/>
        </p:nvSpPr>
        <p:spPr>
          <a:xfrm>
            <a:off x="212438" y="92988"/>
            <a:ext cx="4782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개정 이력</a:t>
            </a:r>
            <a:endParaRPr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5591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>
          <a:extLst>
            <a:ext uri="{FF2B5EF4-FFF2-40B4-BE49-F238E27FC236}">
              <a16:creationId xmlns:a16="http://schemas.microsoft.com/office/drawing/2014/main" id="{83DBDB2A-D286-D6F9-EE0B-B55C9F4F9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C48D269-CBFC-4148-4B27-4DF29BD10EBC}"/>
              </a:ext>
            </a:extLst>
          </p:cNvPr>
          <p:cNvSpPr/>
          <p:nvPr/>
        </p:nvSpPr>
        <p:spPr>
          <a:xfrm>
            <a:off x="6632916" y="5402211"/>
            <a:ext cx="4224343" cy="2468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6957CFE-7E46-330F-59F1-8E8131F6A967}"/>
              </a:ext>
            </a:extLst>
          </p:cNvPr>
          <p:cNvSpPr/>
          <p:nvPr/>
        </p:nvSpPr>
        <p:spPr>
          <a:xfrm>
            <a:off x="2016953" y="5407667"/>
            <a:ext cx="4224343" cy="246808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64" name="Google Shape;164;p2">
            <a:extLst>
              <a:ext uri="{FF2B5EF4-FFF2-40B4-BE49-F238E27FC236}">
                <a16:creationId xmlns:a16="http://schemas.microsoft.com/office/drawing/2014/main" id="{577B6976-3C09-115E-531B-6D9C1A52FFEC}"/>
              </a:ext>
            </a:extLst>
          </p:cNvPr>
          <p:cNvCxnSpPr/>
          <p:nvPr/>
        </p:nvCxnSpPr>
        <p:spPr>
          <a:xfrm>
            <a:off x="304800" y="468561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5" name="Google Shape;165;p2">
            <a:extLst>
              <a:ext uri="{FF2B5EF4-FFF2-40B4-BE49-F238E27FC236}">
                <a16:creationId xmlns:a16="http://schemas.microsoft.com/office/drawing/2014/main" id="{5CB38A26-AF9C-4077-35DC-7855FEAEA026}"/>
              </a:ext>
            </a:extLst>
          </p:cNvPr>
          <p:cNvSpPr txBox="1"/>
          <p:nvPr/>
        </p:nvSpPr>
        <p:spPr>
          <a:xfrm>
            <a:off x="212438" y="92988"/>
            <a:ext cx="4782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1. </a:t>
            </a:r>
            <a:r>
              <a:rPr lang="ko-KR" altLang="en-US" sz="1800" dirty="0" err="1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빛마루</a:t>
            </a:r>
            <a:r>
              <a:rPr lang="ko-KR" altLang="en-US" sz="18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9F </a:t>
            </a:r>
            <a:r>
              <a:rPr lang="ko-KR" altLang="en-US" sz="18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사무실 </a:t>
            </a:r>
            <a:r>
              <a:rPr lang="en-US" sz="1800" dirty="0" err="1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구성도</a:t>
            </a:r>
            <a:endParaRPr sz="1400" dirty="0">
              <a:latin typeface="+mn-lt"/>
            </a:endParaRPr>
          </a:p>
        </p:txBody>
      </p:sp>
      <p:pic>
        <p:nvPicPr>
          <p:cNvPr id="574" name="그림 573">
            <a:extLst>
              <a:ext uri="{FF2B5EF4-FFF2-40B4-BE49-F238E27FC236}">
                <a16:creationId xmlns:a16="http://schemas.microsoft.com/office/drawing/2014/main" id="{8040664F-EAAE-7CFC-205D-83E6F6D6A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688" y="9407332"/>
            <a:ext cx="1690901" cy="135350"/>
          </a:xfrm>
          <a:prstGeom prst="rect">
            <a:avLst/>
          </a:prstGeom>
        </p:spPr>
      </p:pic>
      <p:pic>
        <p:nvPicPr>
          <p:cNvPr id="575" name="그림 574">
            <a:extLst>
              <a:ext uri="{FF2B5EF4-FFF2-40B4-BE49-F238E27FC236}">
                <a16:creationId xmlns:a16="http://schemas.microsoft.com/office/drawing/2014/main" id="{C32B79B7-7201-29CE-F6CF-054AC7309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0" y="9373771"/>
            <a:ext cx="12802050" cy="227429"/>
          </a:xfrm>
          <a:prstGeom prst="rect">
            <a:avLst/>
          </a:prstGeom>
        </p:spPr>
      </p:pic>
      <p:sp>
        <p:nvSpPr>
          <p:cNvPr id="577" name="직사각형 576">
            <a:extLst>
              <a:ext uri="{FF2B5EF4-FFF2-40B4-BE49-F238E27FC236}">
                <a16:creationId xmlns:a16="http://schemas.microsoft.com/office/drawing/2014/main" id="{82F517A4-6B01-23B6-2299-8608D30F92E6}"/>
              </a:ext>
            </a:extLst>
          </p:cNvPr>
          <p:cNvSpPr/>
          <p:nvPr/>
        </p:nvSpPr>
        <p:spPr>
          <a:xfrm>
            <a:off x="9602600" y="9380046"/>
            <a:ext cx="3125057" cy="215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lt"/>
              </a:rPr>
              <a:t>© </a:t>
            </a:r>
            <a:r>
              <a:rPr lang="en" altLang="ko-KR" sz="800" dirty="0" err="1">
                <a:solidFill>
                  <a:schemeClr val="bg1"/>
                </a:solidFill>
                <a:latin typeface="+mn-lt"/>
              </a:rPr>
              <a:t>Kornec</a:t>
            </a:r>
            <a:r>
              <a:rPr lang="en" altLang="ko-KR" sz="800" dirty="0">
                <a:solidFill>
                  <a:schemeClr val="bg1"/>
                </a:solidFill>
                <a:latin typeface="+mn-lt"/>
              </a:rPr>
              <a:t>. All Rights Reserved.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449D3C1-3329-C67D-32D6-07B3E66DD31B}"/>
              </a:ext>
            </a:extLst>
          </p:cNvPr>
          <p:cNvSpPr/>
          <p:nvPr/>
        </p:nvSpPr>
        <p:spPr>
          <a:xfrm>
            <a:off x="2016953" y="1929794"/>
            <a:ext cx="4224343" cy="32881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91698EE7-55B5-F8D3-70B1-A951E30A6361}"/>
              </a:ext>
            </a:extLst>
          </p:cNvPr>
          <p:cNvSpPr txBox="1"/>
          <p:nvPr/>
        </p:nvSpPr>
        <p:spPr>
          <a:xfrm>
            <a:off x="9963525" y="7342124"/>
            <a:ext cx="882093" cy="27699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905</a:t>
            </a:r>
            <a:r>
              <a:rPr lang="ko-KR" altLang="en-US" sz="1200" b="1" dirty="0">
                <a:latin typeface="+mn-ea"/>
                <a:ea typeface="+mn-ea"/>
              </a:rPr>
              <a:t>호</a:t>
            </a:r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8B95203A-5EE2-819B-1727-45DEC8752326}"/>
              </a:ext>
            </a:extLst>
          </p:cNvPr>
          <p:cNvSpPr txBox="1"/>
          <p:nvPr/>
        </p:nvSpPr>
        <p:spPr>
          <a:xfrm>
            <a:off x="2044976" y="4854051"/>
            <a:ext cx="801903" cy="27699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901</a:t>
            </a:r>
            <a:r>
              <a:rPr lang="ko-KR" altLang="en-US" sz="1200" b="1" dirty="0">
                <a:latin typeface="+mn-ea"/>
                <a:ea typeface="+mn-ea"/>
              </a:rPr>
              <a:t>호</a:t>
            </a:r>
          </a:p>
        </p:txBody>
      </p:sp>
      <p:grpSp>
        <p:nvGrpSpPr>
          <p:cNvPr id="639" name="그룹 638">
            <a:extLst>
              <a:ext uri="{FF2B5EF4-FFF2-40B4-BE49-F238E27FC236}">
                <a16:creationId xmlns:a16="http://schemas.microsoft.com/office/drawing/2014/main" id="{ECD3BCE9-15A9-6AE9-7F1E-A4658047773E}"/>
              </a:ext>
            </a:extLst>
          </p:cNvPr>
          <p:cNvGrpSpPr/>
          <p:nvPr/>
        </p:nvGrpSpPr>
        <p:grpSpPr>
          <a:xfrm>
            <a:off x="3477776" y="3913513"/>
            <a:ext cx="567505" cy="230206"/>
            <a:chOff x="4225758" y="4034984"/>
            <a:chExt cx="914400" cy="370922"/>
          </a:xfrm>
        </p:grpSpPr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5BCFC4D9-253D-3BA4-2EBA-408183291DD9}"/>
                </a:ext>
              </a:extLst>
            </p:cNvPr>
            <p:cNvSpPr/>
            <p:nvPr/>
          </p:nvSpPr>
          <p:spPr>
            <a:xfrm>
              <a:off x="4225758" y="4186831"/>
              <a:ext cx="914400" cy="219075"/>
            </a:xfrm>
            <a:custGeom>
              <a:avLst/>
              <a:gdLst>
                <a:gd name="connsiteX0" fmla="*/ 874347 w 914400"/>
                <a:gd name="connsiteY0" fmla="*/ 0 h 219075"/>
                <a:gd name="connsiteX1" fmla="*/ 47625 w 914400"/>
                <a:gd name="connsiteY1" fmla="*/ 0 h 219075"/>
                <a:gd name="connsiteX2" fmla="*/ 0 w 914400"/>
                <a:gd name="connsiteY2" fmla="*/ 47625 h 219075"/>
                <a:gd name="connsiteX3" fmla="*/ 0 w 914400"/>
                <a:gd name="connsiteY3" fmla="*/ 154924 h 219075"/>
                <a:gd name="connsiteX4" fmla="*/ 47625 w 914400"/>
                <a:gd name="connsiteY4" fmla="*/ 202549 h 219075"/>
                <a:gd name="connsiteX5" fmla="*/ 94898 w 914400"/>
                <a:gd name="connsiteY5" fmla="*/ 202549 h 219075"/>
                <a:gd name="connsiteX6" fmla="*/ 94898 w 914400"/>
                <a:gd name="connsiteY6" fmla="*/ 223390 h 219075"/>
                <a:gd name="connsiteX7" fmla="*/ 177260 w 914400"/>
                <a:gd name="connsiteY7" fmla="*/ 223390 h 219075"/>
                <a:gd name="connsiteX8" fmla="*/ 177260 w 914400"/>
                <a:gd name="connsiteY8" fmla="*/ 202549 h 219075"/>
                <a:gd name="connsiteX9" fmla="*/ 753856 w 914400"/>
                <a:gd name="connsiteY9" fmla="*/ 202549 h 219075"/>
                <a:gd name="connsiteX10" fmla="*/ 753856 w 914400"/>
                <a:gd name="connsiteY10" fmla="*/ 223390 h 219075"/>
                <a:gd name="connsiteX11" fmla="*/ 836219 w 914400"/>
                <a:gd name="connsiteY11" fmla="*/ 223390 h 219075"/>
                <a:gd name="connsiteX12" fmla="*/ 836219 w 914400"/>
                <a:gd name="connsiteY12" fmla="*/ 202549 h 219075"/>
                <a:gd name="connsiteX13" fmla="*/ 874338 w 914400"/>
                <a:gd name="connsiteY13" fmla="*/ 202549 h 219075"/>
                <a:gd name="connsiteX14" fmla="*/ 921963 w 914400"/>
                <a:gd name="connsiteY14" fmla="*/ 154924 h 219075"/>
                <a:gd name="connsiteX15" fmla="*/ 921963 w 914400"/>
                <a:gd name="connsiteY15" fmla="*/ 47625 h 219075"/>
                <a:gd name="connsiteX16" fmla="*/ 874347 w 914400"/>
                <a:gd name="connsiteY16" fmla="*/ 0 h 219075"/>
                <a:gd name="connsiteX17" fmla="*/ 177260 w 914400"/>
                <a:gd name="connsiteY17" fmla="*/ 141027 h 219075"/>
                <a:gd name="connsiteX18" fmla="*/ 94898 w 914400"/>
                <a:gd name="connsiteY18" fmla="*/ 141027 h 219075"/>
                <a:gd name="connsiteX19" fmla="*/ 94898 w 914400"/>
                <a:gd name="connsiteY19" fmla="*/ 67808 h 219075"/>
                <a:gd name="connsiteX20" fmla="*/ 177260 w 914400"/>
                <a:gd name="connsiteY20" fmla="*/ 67808 h 219075"/>
                <a:gd name="connsiteX21" fmla="*/ 177260 w 914400"/>
                <a:gd name="connsiteY21" fmla="*/ 141027 h 219075"/>
                <a:gd name="connsiteX22" fmla="*/ 305391 w 914400"/>
                <a:gd name="connsiteY22" fmla="*/ 141027 h 219075"/>
                <a:gd name="connsiteX23" fmla="*/ 232172 w 914400"/>
                <a:gd name="connsiteY23" fmla="*/ 141027 h 219075"/>
                <a:gd name="connsiteX24" fmla="*/ 232172 w 914400"/>
                <a:gd name="connsiteY24" fmla="*/ 67808 h 219075"/>
                <a:gd name="connsiteX25" fmla="*/ 305391 w 914400"/>
                <a:gd name="connsiteY25" fmla="*/ 67808 h 219075"/>
                <a:gd name="connsiteX26" fmla="*/ 305391 w 914400"/>
                <a:gd name="connsiteY26" fmla="*/ 141027 h 219075"/>
                <a:gd name="connsiteX27" fmla="*/ 433530 w 914400"/>
                <a:gd name="connsiteY27" fmla="*/ 141027 h 219075"/>
                <a:gd name="connsiteX28" fmla="*/ 360312 w 914400"/>
                <a:gd name="connsiteY28" fmla="*/ 141027 h 219075"/>
                <a:gd name="connsiteX29" fmla="*/ 360312 w 914400"/>
                <a:gd name="connsiteY29" fmla="*/ 67808 h 219075"/>
                <a:gd name="connsiteX30" fmla="*/ 433530 w 914400"/>
                <a:gd name="connsiteY30" fmla="*/ 67808 h 219075"/>
                <a:gd name="connsiteX31" fmla="*/ 433530 w 914400"/>
                <a:gd name="connsiteY31" fmla="*/ 141027 h 219075"/>
                <a:gd name="connsiteX32" fmla="*/ 561661 w 914400"/>
                <a:gd name="connsiteY32" fmla="*/ 141027 h 219075"/>
                <a:gd name="connsiteX33" fmla="*/ 488442 w 914400"/>
                <a:gd name="connsiteY33" fmla="*/ 141027 h 219075"/>
                <a:gd name="connsiteX34" fmla="*/ 488442 w 914400"/>
                <a:gd name="connsiteY34" fmla="*/ 67808 h 219075"/>
                <a:gd name="connsiteX35" fmla="*/ 561661 w 914400"/>
                <a:gd name="connsiteY35" fmla="*/ 67808 h 219075"/>
                <a:gd name="connsiteX36" fmla="*/ 561661 w 914400"/>
                <a:gd name="connsiteY36" fmla="*/ 141027 h 219075"/>
                <a:gd name="connsiteX37" fmla="*/ 698945 w 914400"/>
                <a:gd name="connsiteY37" fmla="*/ 141027 h 219075"/>
                <a:gd name="connsiteX38" fmla="*/ 616582 w 914400"/>
                <a:gd name="connsiteY38" fmla="*/ 141027 h 219075"/>
                <a:gd name="connsiteX39" fmla="*/ 616582 w 914400"/>
                <a:gd name="connsiteY39" fmla="*/ 67808 h 219075"/>
                <a:gd name="connsiteX40" fmla="*/ 698945 w 914400"/>
                <a:gd name="connsiteY40" fmla="*/ 67808 h 219075"/>
                <a:gd name="connsiteX41" fmla="*/ 698945 w 914400"/>
                <a:gd name="connsiteY41" fmla="*/ 141027 h 219075"/>
                <a:gd name="connsiteX42" fmla="*/ 836228 w 914400"/>
                <a:gd name="connsiteY42" fmla="*/ 141027 h 219075"/>
                <a:gd name="connsiteX43" fmla="*/ 753866 w 914400"/>
                <a:gd name="connsiteY43" fmla="*/ 141027 h 219075"/>
                <a:gd name="connsiteX44" fmla="*/ 753866 w 914400"/>
                <a:gd name="connsiteY44" fmla="*/ 67808 h 219075"/>
                <a:gd name="connsiteX45" fmla="*/ 836228 w 914400"/>
                <a:gd name="connsiteY45" fmla="*/ 67808 h 219075"/>
                <a:gd name="connsiteX46" fmla="*/ 836228 w 914400"/>
                <a:gd name="connsiteY46" fmla="*/ 141027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14400" h="219075">
                  <a:moveTo>
                    <a:pt x="874347" y="0"/>
                  </a:moveTo>
                  <a:lnTo>
                    <a:pt x="47625" y="0"/>
                  </a:lnTo>
                  <a:cubicBezTo>
                    <a:pt x="21431" y="0"/>
                    <a:pt x="0" y="21431"/>
                    <a:pt x="0" y="47625"/>
                  </a:cubicBezTo>
                  <a:lnTo>
                    <a:pt x="0" y="154924"/>
                  </a:lnTo>
                  <a:cubicBezTo>
                    <a:pt x="0" y="181118"/>
                    <a:pt x="21431" y="202549"/>
                    <a:pt x="47625" y="202549"/>
                  </a:cubicBezTo>
                  <a:lnTo>
                    <a:pt x="94898" y="202549"/>
                  </a:lnTo>
                  <a:lnTo>
                    <a:pt x="94898" y="223390"/>
                  </a:lnTo>
                  <a:lnTo>
                    <a:pt x="177260" y="223390"/>
                  </a:lnTo>
                  <a:lnTo>
                    <a:pt x="177260" y="202549"/>
                  </a:lnTo>
                  <a:lnTo>
                    <a:pt x="753856" y="202549"/>
                  </a:lnTo>
                  <a:lnTo>
                    <a:pt x="753856" y="223390"/>
                  </a:lnTo>
                  <a:lnTo>
                    <a:pt x="836219" y="223390"/>
                  </a:lnTo>
                  <a:lnTo>
                    <a:pt x="836219" y="202549"/>
                  </a:lnTo>
                  <a:lnTo>
                    <a:pt x="874338" y="202549"/>
                  </a:lnTo>
                  <a:cubicBezTo>
                    <a:pt x="900532" y="202549"/>
                    <a:pt x="921963" y="181118"/>
                    <a:pt x="921963" y="154924"/>
                  </a:cubicBezTo>
                  <a:lnTo>
                    <a:pt x="921963" y="47625"/>
                  </a:lnTo>
                  <a:cubicBezTo>
                    <a:pt x="921972" y="21431"/>
                    <a:pt x="900541" y="0"/>
                    <a:pt x="874347" y="0"/>
                  </a:cubicBezTo>
                  <a:close/>
                  <a:moveTo>
                    <a:pt x="177260" y="141027"/>
                  </a:moveTo>
                  <a:lnTo>
                    <a:pt x="94898" y="141027"/>
                  </a:lnTo>
                  <a:lnTo>
                    <a:pt x="94898" y="67808"/>
                  </a:lnTo>
                  <a:lnTo>
                    <a:pt x="177260" y="67808"/>
                  </a:lnTo>
                  <a:lnTo>
                    <a:pt x="177260" y="141027"/>
                  </a:lnTo>
                  <a:close/>
                  <a:moveTo>
                    <a:pt x="305391" y="141027"/>
                  </a:moveTo>
                  <a:lnTo>
                    <a:pt x="232172" y="141027"/>
                  </a:lnTo>
                  <a:lnTo>
                    <a:pt x="232172" y="67808"/>
                  </a:lnTo>
                  <a:lnTo>
                    <a:pt x="305391" y="67808"/>
                  </a:lnTo>
                  <a:lnTo>
                    <a:pt x="305391" y="141027"/>
                  </a:lnTo>
                  <a:close/>
                  <a:moveTo>
                    <a:pt x="433530" y="141027"/>
                  </a:moveTo>
                  <a:lnTo>
                    <a:pt x="360312" y="141027"/>
                  </a:lnTo>
                  <a:lnTo>
                    <a:pt x="360312" y="67808"/>
                  </a:lnTo>
                  <a:lnTo>
                    <a:pt x="433530" y="67808"/>
                  </a:lnTo>
                  <a:lnTo>
                    <a:pt x="433530" y="141027"/>
                  </a:lnTo>
                  <a:close/>
                  <a:moveTo>
                    <a:pt x="561661" y="141027"/>
                  </a:moveTo>
                  <a:lnTo>
                    <a:pt x="488442" y="141027"/>
                  </a:lnTo>
                  <a:lnTo>
                    <a:pt x="488442" y="67808"/>
                  </a:lnTo>
                  <a:lnTo>
                    <a:pt x="561661" y="67808"/>
                  </a:lnTo>
                  <a:lnTo>
                    <a:pt x="561661" y="141027"/>
                  </a:lnTo>
                  <a:close/>
                  <a:moveTo>
                    <a:pt x="698945" y="141027"/>
                  </a:moveTo>
                  <a:lnTo>
                    <a:pt x="616582" y="141027"/>
                  </a:lnTo>
                  <a:lnTo>
                    <a:pt x="616582" y="67808"/>
                  </a:lnTo>
                  <a:lnTo>
                    <a:pt x="698945" y="67808"/>
                  </a:lnTo>
                  <a:lnTo>
                    <a:pt x="698945" y="141027"/>
                  </a:lnTo>
                  <a:close/>
                  <a:moveTo>
                    <a:pt x="836228" y="141027"/>
                  </a:moveTo>
                  <a:lnTo>
                    <a:pt x="753866" y="141027"/>
                  </a:lnTo>
                  <a:lnTo>
                    <a:pt x="753866" y="67808"/>
                  </a:lnTo>
                  <a:lnTo>
                    <a:pt x="836228" y="67808"/>
                  </a:lnTo>
                  <a:lnTo>
                    <a:pt x="836228" y="14102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latin typeface="+mn-ea"/>
              </a:endParaRPr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4F223593-661C-A253-5C4C-E5A2C22BA944}"/>
                </a:ext>
              </a:extLst>
            </p:cNvPr>
            <p:cNvSpPr/>
            <p:nvPr/>
          </p:nvSpPr>
          <p:spPr>
            <a:xfrm>
              <a:off x="4267125" y="4034984"/>
              <a:ext cx="838200" cy="123825"/>
            </a:xfrm>
            <a:custGeom>
              <a:avLst/>
              <a:gdLst>
                <a:gd name="connsiteX0" fmla="*/ 603237 w 838200"/>
                <a:gd name="connsiteY0" fmla="*/ 0 h 123825"/>
                <a:gd name="connsiteX1" fmla="*/ 241297 w 838200"/>
                <a:gd name="connsiteY1" fmla="*/ 0 h 123825"/>
                <a:gd name="connsiteX2" fmla="*/ 0 w 838200"/>
                <a:gd name="connsiteY2" fmla="*/ 128140 h 123825"/>
                <a:gd name="connsiteX3" fmla="*/ 844534 w 838200"/>
                <a:gd name="connsiteY3" fmla="*/ 128140 h 123825"/>
                <a:gd name="connsiteX4" fmla="*/ 603237 w 838200"/>
                <a:gd name="connsiteY4" fmla="*/ 0 h 123825"/>
                <a:gd name="connsiteX5" fmla="*/ 405889 w 838200"/>
                <a:gd name="connsiteY5" fmla="*/ 55712 h 123825"/>
                <a:gd name="connsiteX6" fmla="*/ 279121 w 838200"/>
                <a:gd name="connsiteY6" fmla="*/ 55712 h 123825"/>
                <a:gd name="connsiteX7" fmla="*/ 279121 w 838200"/>
                <a:gd name="connsiteY7" fmla="*/ 81524 h 123825"/>
                <a:gd name="connsiteX8" fmla="*/ 218256 w 838200"/>
                <a:gd name="connsiteY8" fmla="*/ 46377 h 123825"/>
                <a:gd name="connsiteX9" fmla="*/ 279121 w 838200"/>
                <a:gd name="connsiteY9" fmla="*/ 11240 h 123825"/>
                <a:gd name="connsiteX10" fmla="*/ 279121 w 838200"/>
                <a:gd name="connsiteY10" fmla="*/ 36662 h 123825"/>
                <a:gd name="connsiteX11" fmla="*/ 405889 w 838200"/>
                <a:gd name="connsiteY11" fmla="*/ 36662 h 123825"/>
                <a:gd name="connsiteX12" fmla="*/ 405889 w 838200"/>
                <a:gd name="connsiteY12" fmla="*/ 55712 h 123825"/>
                <a:gd name="connsiteX13" fmla="*/ 437931 w 838200"/>
                <a:gd name="connsiteY13" fmla="*/ 83153 h 123825"/>
                <a:gd name="connsiteX14" fmla="*/ 437931 w 838200"/>
                <a:gd name="connsiteY14" fmla="*/ 64103 h 123825"/>
                <a:gd name="connsiteX15" fmla="*/ 564690 w 838200"/>
                <a:gd name="connsiteY15" fmla="*/ 64103 h 123825"/>
                <a:gd name="connsiteX16" fmla="*/ 564690 w 838200"/>
                <a:gd name="connsiteY16" fmla="*/ 38290 h 123825"/>
                <a:gd name="connsiteX17" fmla="*/ 625554 w 838200"/>
                <a:gd name="connsiteY17" fmla="*/ 73438 h 123825"/>
                <a:gd name="connsiteX18" fmla="*/ 564690 w 838200"/>
                <a:gd name="connsiteY18" fmla="*/ 108575 h 123825"/>
                <a:gd name="connsiteX19" fmla="*/ 564690 w 838200"/>
                <a:gd name="connsiteY19" fmla="*/ 83153 h 123825"/>
                <a:gd name="connsiteX20" fmla="*/ 437931 w 838200"/>
                <a:gd name="connsiteY20" fmla="*/ 8315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8200" h="123825">
                  <a:moveTo>
                    <a:pt x="603237" y="0"/>
                  </a:moveTo>
                  <a:lnTo>
                    <a:pt x="241297" y="0"/>
                  </a:lnTo>
                  <a:lnTo>
                    <a:pt x="0" y="128140"/>
                  </a:lnTo>
                  <a:lnTo>
                    <a:pt x="844534" y="128140"/>
                  </a:lnTo>
                  <a:lnTo>
                    <a:pt x="603237" y="0"/>
                  </a:lnTo>
                  <a:close/>
                  <a:moveTo>
                    <a:pt x="405889" y="55712"/>
                  </a:moveTo>
                  <a:lnTo>
                    <a:pt x="279121" y="55712"/>
                  </a:lnTo>
                  <a:lnTo>
                    <a:pt x="279121" y="81524"/>
                  </a:lnTo>
                  <a:lnTo>
                    <a:pt x="218256" y="46377"/>
                  </a:lnTo>
                  <a:lnTo>
                    <a:pt x="279121" y="11240"/>
                  </a:lnTo>
                  <a:lnTo>
                    <a:pt x="279121" y="36662"/>
                  </a:lnTo>
                  <a:lnTo>
                    <a:pt x="405889" y="36662"/>
                  </a:lnTo>
                  <a:lnTo>
                    <a:pt x="405889" y="55712"/>
                  </a:lnTo>
                  <a:close/>
                  <a:moveTo>
                    <a:pt x="437931" y="83153"/>
                  </a:moveTo>
                  <a:lnTo>
                    <a:pt x="437931" y="64103"/>
                  </a:lnTo>
                  <a:lnTo>
                    <a:pt x="564690" y="64103"/>
                  </a:lnTo>
                  <a:lnTo>
                    <a:pt x="564690" y="38290"/>
                  </a:lnTo>
                  <a:lnTo>
                    <a:pt x="625554" y="73438"/>
                  </a:lnTo>
                  <a:lnTo>
                    <a:pt x="564690" y="108575"/>
                  </a:lnTo>
                  <a:lnTo>
                    <a:pt x="564690" y="83153"/>
                  </a:lnTo>
                  <a:lnTo>
                    <a:pt x="437931" y="8315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+mn-ea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5FAED42-04FF-61B3-0517-0B43D7769DC8}"/>
              </a:ext>
            </a:extLst>
          </p:cNvPr>
          <p:cNvGrpSpPr/>
          <p:nvPr/>
        </p:nvGrpSpPr>
        <p:grpSpPr>
          <a:xfrm>
            <a:off x="3502471" y="6426247"/>
            <a:ext cx="567505" cy="230206"/>
            <a:chOff x="4225758" y="4034984"/>
            <a:chExt cx="914400" cy="370922"/>
          </a:xfrm>
        </p:grpSpPr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FB30FFB0-31D2-9240-D541-44F5FD2FCFCD}"/>
                </a:ext>
              </a:extLst>
            </p:cNvPr>
            <p:cNvSpPr/>
            <p:nvPr/>
          </p:nvSpPr>
          <p:spPr>
            <a:xfrm>
              <a:off x="4225758" y="4186831"/>
              <a:ext cx="914400" cy="219075"/>
            </a:xfrm>
            <a:custGeom>
              <a:avLst/>
              <a:gdLst>
                <a:gd name="connsiteX0" fmla="*/ 874347 w 914400"/>
                <a:gd name="connsiteY0" fmla="*/ 0 h 219075"/>
                <a:gd name="connsiteX1" fmla="*/ 47625 w 914400"/>
                <a:gd name="connsiteY1" fmla="*/ 0 h 219075"/>
                <a:gd name="connsiteX2" fmla="*/ 0 w 914400"/>
                <a:gd name="connsiteY2" fmla="*/ 47625 h 219075"/>
                <a:gd name="connsiteX3" fmla="*/ 0 w 914400"/>
                <a:gd name="connsiteY3" fmla="*/ 154924 h 219075"/>
                <a:gd name="connsiteX4" fmla="*/ 47625 w 914400"/>
                <a:gd name="connsiteY4" fmla="*/ 202549 h 219075"/>
                <a:gd name="connsiteX5" fmla="*/ 94898 w 914400"/>
                <a:gd name="connsiteY5" fmla="*/ 202549 h 219075"/>
                <a:gd name="connsiteX6" fmla="*/ 94898 w 914400"/>
                <a:gd name="connsiteY6" fmla="*/ 223390 h 219075"/>
                <a:gd name="connsiteX7" fmla="*/ 177260 w 914400"/>
                <a:gd name="connsiteY7" fmla="*/ 223390 h 219075"/>
                <a:gd name="connsiteX8" fmla="*/ 177260 w 914400"/>
                <a:gd name="connsiteY8" fmla="*/ 202549 h 219075"/>
                <a:gd name="connsiteX9" fmla="*/ 753856 w 914400"/>
                <a:gd name="connsiteY9" fmla="*/ 202549 h 219075"/>
                <a:gd name="connsiteX10" fmla="*/ 753856 w 914400"/>
                <a:gd name="connsiteY10" fmla="*/ 223390 h 219075"/>
                <a:gd name="connsiteX11" fmla="*/ 836219 w 914400"/>
                <a:gd name="connsiteY11" fmla="*/ 223390 h 219075"/>
                <a:gd name="connsiteX12" fmla="*/ 836219 w 914400"/>
                <a:gd name="connsiteY12" fmla="*/ 202549 h 219075"/>
                <a:gd name="connsiteX13" fmla="*/ 874338 w 914400"/>
                <a:gd name="connsiteY13" fmla="*/ 202549 h 219075"/>
                <a:gd name="connsiteX14" fmla="*/ 921963 w 914400"/>
                <a:gd name="connsiteY14" fmla="*/ 154924 h 219075"/>
                <a:gd name="connsiteX15" fmla="*/ 921963 w 914400"/>
                <a:gd name="connsiteY15" fmla="*/ 47625 h 219075"/>
                <a:gd name="connsiteX16" fmla="*/ 874347 w 914400"/>
                <a:gd name="connsiteY16" fmla="*/ 0 h 219075"/>
                <a:gd name="connsiteX17" fmla="*/ 177260 w 914400"/>
                <a:gd name="connsiteY17" fmla="*/ 141027 h 219075"/>
                <a:gd name="connsiteX18" fmla="*/ 94898 w 914400"/>
                <a:gd name="connsiteY18" fmla="*/ 141027 h 219075"/>
                <a:gd name="connsiteX19" fmla="*/ 94898 w 914400"/>
                <a:gd name="connsiteY19" fmla="*/ 67808 h 219075"/>
                <a:gd name="connsiteX20" fmla="*/ 177260 w 914400"/>
                <a:gd name="connsiteY20" fmla="*/ 67808 h 219075"/>
                <a:gd name="connsiteX21" fmla="*/ 177260 w 914400"/>
                <a:gd name="connsiteY21" fmla="*/ 141027 h 219075"/>
                <a:gd name="connsiteX22" fmla="*/ 305391 w 914400"/>
                <a:gd name="connsiteY22" fmla="*/ 141027 h 219075"/>
                <a:gd name="connsiteX23" fmla="*/ 232172 w 914400"/>
                <a:gd name="connsiteY23" fmla="*/ 141027 h 219075"/>
                <a:gd name="connsiteX24" fmla="*/ 232172 w 914400"/>
                <a:gd name="connsiteY24" fmla="*/ 67808 h 219075"/>
                <a:gd name="connsiteX25" fmla="*/ 305391 w 914400"/>
                <a:gd name="connsiteY25" fmla="*/ 67808 h 219075"/>
                <a:gd name="connsiteX26" fmla="*/ 305391 w 914400"/>
                <a:gd name="connsiteY26" fmla="*/ 141027 h 219075"/>
                <a:gd name="connsiteX27" fmla="*/ 433530 w 914400"/>
                <a:gd name="connsiteY27" fmla="*/ 141027 h 219075"/>
                <a:gd name="connsiteX28" fmla="*/ 360312 w 914400"/>
                <a:gd name="connsiteY28" fmla="*/ 141027 h 219075"/>
                <a:gd name="connsiteX29" fmla="*/ 360312 w 914400"/>
                <a:gd name="connsiteY29" fmla="*/ 67808 h 219075"/>
                <a:gd name="connsiteX30" fmla="*/ 433530 w 914400"/>
                <a:gd name="connsiteY30" fmla="*/ 67808 h 219075"/>
                <a:gd name="connsiteX31" fmla="*/ 433530 w 914400"/>
                <a:gd name="connsiteY31" fmla="*/ 141027 h 219075"/>
                <a:gd name="connsiteX32" fmla="*/ 561661 w 914400"/>
                <a:gd name="connsiteY32" fmla="*/ 141027 h 219075"/>
                <a:gd name="connsiteX33" fmla="*/ 488442 w 914400"/>
                <a:gd name="connsiteY33" fmla="*/ 141027 h 219075"/>
                <a:gd name="connsiteX34" fmla="*/ 488442 w 914400"/>
                <a:gd name="connsiteY34" fmla="*/ 67808 h 219075"/>
                <a:gd name="connsiteX35" fmla="*/ 561661 w 914400"/>
                <a:gd name="connsiteY35" fmla="*/ 67808 h 219075"/>
                <a:gd name="connsiteX36" fmla="*/ 561661 w 914400"/>
                <a:gd name="connsiteY36" fmla="*/ 141027 h 219075"/>
                <a:gd name="connsiteX37" fmla="*/ 698945 w 914400"/>
                <a:gd name="connsiteY37" fmla="*/ 141027 h 219075"/>
                <a:gd name="connsiteX38" fmla="*/ 616582 w 914400"/>
                <a:gd name="connsiteY38" fmla="*/ 141027 h 219075"/>
                <a:gd name="connsiteX39" fmla="*/ 616582 w 914400"/>
                <a:gd name="connsiteY39" fmla="*/ 67808 h 219075"/>
                <a:gd name="connsiteX40" fmla="*/ 698945 w 914400"/>
                <a:gd name="connsiteY40" fmla="*/ 67808 h 219075"/>
                <a:gd name="connsiteX41" fmla="*/ 698945 w 914400"/>
                <a:gd name="connsiteY41" fmla="*/ 141027 h 219075"/>
                <a:gd name="connsiteX42" fmla="*/ 836228 w 914400"/>
                <a:gd name="connsiteY42" fmla="*/ 141027 h 219075"/>
                <a:gd name="connsiteX43" fmla="*/ 753866 w 914400"/>
                <a:gd name="connsiteY43" fmla="*/ 141027 h 219075"/>
                <a:gd name="connsiteX44" fmla="*/ 753866 w 914400"/>
                <a:gd name="connsiteY44" fmla="*/ 67808 h 219075"/>
                <a:gd name="connsiteX45" fmla="*/ 836228 w 914400"/>
                <a:gd name="connsiteY45" fmla="*/ 67808 h 219075"/>
                <a:gd name="connsiteX46" fmla="*/ 836228 w 914400"/>
                <a:gd name="connsiteY46" fmla="*/ 141027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14400" h="219075">
                  <a:moveTo>
                    <a:pt x="874347" y="0"/>
                  </a:moveTo>
                  <a:lnTo>
                    <a:pt x="47625" y="0"/>
                  </a:lnTo>
                  <a:cubicBezTo>
                    <a:pt x="21431" y="0"/>
                    <a:pt x="0" y="21431"/>
                    <a:pt x="0" y="47625"/>
                  </a:cubicBezTo>
                  <a:lnTo>
                    <a:pt x="0" y="154924"/>
                  </a:lnTo>
                  <a:cubicBezTo>
                    <a:pt x="0" y="181118"/>
                    <a:pt x="21431" y="202549"/>
                    <a:pt x="47625" y="202549"/>
                  </a:cubicBezTo>
                  <a:lnTo>
                    <a:pt x="94898" y="202549"/>
                  </a:lnTo>
                  <a:lnTo>
                    <a:pt x="94898" y="223390"/>
                  </a:lnTo>
                  <a:lnTo>
                    <a:pt x="177260" y="223390"/>
                  </a:lnTo>
                  <a:lnTo>
                    <a:pt x="177260" y="202549"/>
                  </a:lnTo>
                  <a:lnTo>
                    <a:pt x="753856" y="202549"/>
                  </a:lnTo>
                  <a:lnTo>
                    <a:pt x="753856" y="223390"/>
                  </a:lnTo>
                  <a:lnTo>
                    <a:pt x="836219" y="223390"/>
                  </a:lnTo>
                  <a:lnTo>
                    <a:pt x="836219" y="202549"/>
                  </a:lnTo>
                  <a:lnTo>
                    <a:pt x="874338" y="202549"/>
                  </a:lnTo>
                  <a:cubicBezTo>
                    <a:pt x="900532" y="202549"/>
                    <a:pt x="921963" y="181118"/>
                    <a:pt x="921963" y="154924"/>
                  </a:cubicBezTo>
                  <a:lnTo>
                    <a:pt x="921963" y="47625"/>
                  </a:lnTo>
                  <a:cubicBezTo>
                    <a:pt x="921972" y="21431"/>
                    <a:pt x="900541" y="0"/>
                    <a:pt x="874347" y="0"/>
                  </a:cubicBezTo>
                  <a:close/>
                  <a:moveTo>
                    <a:pt x="177260" y="141027"/>
                  </a:moveTo>
                  <a:lnTo>
                    <a:pt x="94898" y="141027"/>
                  </a:lnTo>
                  <a:lnTo>
                    <a:pt x="94898" y="67808"/>
                  </a:lnTo>
                  <a:lnTo>
                    <a:pt x="177260" y="67808"/>
                  </a:lnTo>
                  <a:lnTo>
                    <a:pt x="177260" y="141027"/>
                  </a:lnTo>
                  <a:close/>
                  <a:moveTo>
                    <a:pt x="305391" y="141027"/>
                  </a:moveTo>
                  <a:lnTo>
                    <a:pt x="232172" y="141027"/>
                  </a:lnTo>
                  <a:lnTo>
                    <a:pt x="232172" y="67808"/>
                  </a:lnTo>
                  <a:lnTo>
                    <a:pt x="305391" y="67808"/>
                  </a:lnTo>
                  <a:lnTo>
                    <a:pt x="305391" y="141027"/>
                  </a:lnTo>
                  <a:close/>
                  <a:moveTo>
                    <a:pt x="433530" y="141027"/>
                  </a:moveTo>
                  <a:lnTo>
                    <a:pt x="360312" y="141027"/>
                  </a:lnTo>
                  <a:lnTo>
                    <a:pt x="360312" y="67808"/>
                  </a:lnTo>
                  <a:lnTo>
                    <a:pt x="433530" y="67808"/>
                  </a:lnTo>
                  <a:lnTo>
                    <a:pt x="433530" y="141027"/>
                  </a:lnTo>
                  <a:close/>
                  <a:moveTo>
                    <a:pt x="561661" y="141027"/>
                  </a:moveTo>
                  <a:lnTo>
                    <a:pt x="488442" y="141027"/>
                  </a:lnTo>
                  <a:lnTo>
                    <a:pt x="488442" y="67808"/>
                  </a:lnTo>
                  <a:lnTo>
                    <a:pt x="561661" y="67808"/>
                  </a:lnTo>
                  <a:lnTo>
                    <a:pt x="561661" y="141027"/>
                  </a:lnTo>
                  <a:close/>
                  <a:moveTo>
                    <a:pt x="698945" y="141027"/>
                  </a:moveTo>
                  <a:lnTo>
                    <a:pt x="616582" y="141027"/>
                  </a:lnTo>
                  <a:lnTo>
                    <a:pt x="616582" y="67808"/>
                  </a:lnTo>
                  <a:lnTo>
                    <a:pt x="698945" y="67808"/>
                  </a:lnTo>
                  <a:lnTo>
                    <a:pt x="698945" y="141027"/>
                  </a:lnTo>
                  <a:close/>
                  <a:moveTo>
                    <a:pt x="836228" y="141027"/>
                  </a:moveTo>
                  <a:lnTo>
                    <a:pt x="753866" y="141027"/>
                  </a:lnTo>
                  <a:lnTo>
                    <a:pt x="753866" y="67808"/>
                  </a:lnTo>
                  <a:lnTo>
                    <a:pt x="836228" y="67808"/>
                  </a:lnTo>
                  <a:lnTo>
                    <a:pt x="836228" y="14102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+mn-ea"/>
              </a:endParaRPr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8C46ACDC-7213-15B2-3D0E-6D7EF63E3DE3}"/>
                </a:ext>
              </a:extLst>
            </p:cNvPr>
            <p:cNvSpPr/>
            <p:nvPr/>
          </p:nvSpPr>
          <p:spPr>
            <a:xfrm>
              <a:off x="4267125" y="4034984"/>
              <a:ext cx="838200" cy="123825"/>
            </a:xfrm>
            <a:custGeom>
              <a:avLst/>
              <a:gdLst>
                <a:gd name="connsiteX0" fmla="*/ 603237 w 838200"/>
                <a:gd name="connsiteY0" fmla="*/ 0 h 123825"/>
                <a:gd name="connsiteX1" fmla="*/ 241297 w 838200"/>
                <a:gd name="connsiteY1" fmla="*/ 0 h 123825"/>
                <a:gd name="connsiteX2" fmla="*/ 0 w 838200"/>
                <a:gd name="connsiteY2" fmla="*/ 128140 h 123825"/>
                <a:gd name="connsiteX3" fmla="*/ 844534 w 838200"/>
                <a:gd name="connsiteY3" fmla="*/ 128140 h 123825"/>
                <a:gd name="connsiteX4" fmla="*/ 603237 w 838200"/>
                <a:gd name="connsiteY4" fmla="*/ 0 h 123825"/>
                <a:gd name="connsiteX5" fmla="*/ 405889 w 838200"/>
                <a:gd name="connsiteY5" fmla="*/ 55712 h 123825"/>
                <a:gd name="connsiteX6" fmla="*/ 279121 w 838200"/>
                <a:gd name="connsiteY6" fmla="*/ 55712 h 123825"/>
                <a:gd name="connsiteX7" fmla="*/ 279121 w 838200"/>
                <a:gd name="connsiteY7" fmla="*/ 81524 h 123825"/>
                <a:gd name="connsiteX8" fmla="*/ 218256 w 838200"/>
                <a:gd name="connsiteY8" fmla="*/ 46377 h 123825"/>
                <a:gd name="connsiteX9" fmla="*/ 279121 w 838200"/>
                <a:gd name="connsiteY9" fmla="*/ 11240 h 123825"/>
                <a:gd name="connsiteX10" fmla="*/ 279121 w 838200"/>
                <a:gd name="connsiteY10" fmla="*/ 36662 h 123825"/>
                <a:gd name="connsiteX11" fmla="*/ 405889 w 838200"/>
                <a:gd name="connsiteY11" fmla="*/ 36662 h 123825"/>
                <a:gd name="connsiteX12" fmla="*/ 405889 w 838200"/>
                <a:gd name="connsiteY12" fmla="*/ 55712 h 123825"/>
                <a:gd name="connsiteX13" fmla="*/ 437931 w 838200"/>
                <a:gd name="connsiteY13" fmla="*/ 83153 h 123825"/>
                <a:gd name="connsiteX14" fmla="*/ 437931 w 838200"/>
                <a:gd name="connsiteY14" fmla="*/ 64103 h 123825"/>
                <a:gd name="connsiteX15" fmla="*/ 564690 w 838200"/>
                <a:gd name="connsiteY15" fmla="*/ 64103 h 123825"/>
                <a:gd name="connsiteX16" fmla="*/ 564690 w 838200"/>
                <a:gd name="connsiteY16" fmla="*/ 38290 h 123825"/>
                <a:gd name="connsiteX17" fmla="*/ 625554 w 838200"/>
                <a:gd name="connsiteY17" fmla="*/ 73438 h 123825"/>
                <a:gd name="connsiteX18" fmla="*/ 564690 w 838200"/>
                <a:gd name="connsiteY18" fmla="*/ 108575 h 123825"/>
                <a:gd name="connsiteX19" fmla="*/ 564690 w 838200"/>
                <a:gd name="connsiteY19" fmla="*/ 83153 h 123825"/>
                <a:gd name="connsiteX20" fmla="*/ 437931 w 838200"/>
                <a:gd name="connsiteY20" fmla="*/ 8315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8200" h="123825">
                  <a:moveTo>
                    <a:pt x="603237" y="0"/>
                  </a:moveTo>
                  <a:lnTo>
                    <a:pt x="241297" y="0"/>
                  </a:lnTo>
                  <a:lnTo>
                    <a:pt x="0" y="128140"/>
                  </a:lnTo>
                  <a:lnTo>
                    <a:pt x="844534" y="128140"/>
                  </a:lnTo>
                  <a:lnTo>
                    <a:pt x="603237" y="0"/>
                  </a:lnTo>
                  <a:close/>
                  <a:moveTo>
                    <a:pt x="405889" y="55712"/>
                  </a:moveTo>
                  <a:lnTo>
                    <a:pt x="279121" y="55712"/>
                  </a:lnTo>
                  <a:lnTo>
                    <a:pt x="279121" y="81524"/>
                  </a:lnTo>
                  <a:lnTo>
                    <a:pt x="218256" y="46377"/>
                  </a:lnTo>
                  <a:lnTo>
                    <a:pt x="279121" y="11240"/>
                  </a:lnTo>
                  <a:lnTo>
                    <a:pt x="279121" y="36662"/>
                  </a:lnTo>
                  <a:lnTo>
                    <a:pt x="405889" y="36662"/>
                  </a:lnTo>
                  <a:lnTo>
                    <a:pt x="405889" y="55712"/>
                  </a:lnTo>
                  <a:close/>
                  <a:moveTo>
                    <a:pt x="437931" y="83153"/>
                  </a:moveTo>
                  <a:lnTo>
                    <a:pt x="437931" y="64103"/>
                  </a:lnTo>
                  <a:lnTo>
                    <a:pt x="564690" y="64103"/>
                  </a:lnTo>
                  <a:lnTo>
                    <a:pt x="564690" y="38290"/>
                  </a:lnTo>
                  <a:lnTo>
                    <a:pt x="625554" y="73438"/>
                  </a:lnTo>
                  <a:lnTo>
                    <a:pt x="564690" y="108575"/>
                  </a:lnTo>
                  <a:lnTo>
                    <a:pt x="564690" y="83153"/>
                  </a:lnTo>
                  <a:lnTo>
                    <a:pt x="437931" y="8315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+mn-ea"/>
              </a:endParaRPr>
            </a:p>
          </p:txBody>
        </p:sp>
      </p:grpSp>
      <p:sp>
        <p:nvSpPr>
          <p:cNvPr id="178" name="그래픽 26">
            <a:extLst>
              <a:ext uri="{FF2B5EF4-FFF2-40B4-BE49-F238E27FC236}">
                <a16:creationId xmlns:a16="http://schemas.microsoft.com/office/drawing/2014/main" id="{E2FDA6DF-0CA0-5A61-A035-272656FBE26B}"/>
              </a:ext>
            </a:extLst>
          </p:cNvPr>
          <p:cNvSpPr/>
          <p:nvPr/>
        </p:nvSpPr>
        <p:spPr>
          <a:xfrm>
            <a:off x="2398660" y="2851446"/>
            <a:ext cx="346387" cy="230763"/>
          </a:xfrm>
          <a:custGeom>
            <a:avLst/>
            <a:gdLst>
              <a:gd name="connsiteX0" fmla="*/ 1041631 w 2079999"/>
              <a:gd name="connsiteY0" fmla="*/ 0 h 1844357"/>
              <a:gd name="connsiteX1" fmla="*/ 521364 w 2079999"/>
              <a:gd name="connsiteY1" fmla="*/ 249682 h 1844357"/>
              <a:gd name="connsiteX2" fmla="*/ 527595 w 2079999"/>
              <a:gd name="connsiteY2" fmla="*/ 304677 h 1844357"/>
              <a:gd name="connsiteX3" fmla="*/ 552161 w 2079999"/>
              <a:gd name="connsiteY3" fmla="*/ 313477 h 1844357"/>
              <a:gd name="connsiteX4" fmla="*/ 582957 w 2079999"/>
              <a:gd name="connsiteY4" fmla="*/ 298818 h 1844357"/>
              <a:gd name="connsiteX5" fmla="*/ 1041631 w 2079999"/>
              <a:gd name="connsiteY5" fmla="*/ 78464 h 1844357"/>
              <a:gd name="connsiteX6" fmla="*/ 1500305 w 2079999"/>
              <a:gd name="connsiteY6" fmla="*/ 298818 h 1844357"/>
              <a:gd name="connsiteX7" fmla="*/ 1555663 w 2079999"/>
              <a:gd name="connsiteY7" fmla="*/ 304677 h 1844357"/>
              <a:gd name="connsiteX8" fmla="*/ 1561531 w 2079999"/>
              <a:gd name="connsiteY8" fmla="*/ 249682 h 1844357"/>
              <a:gd name="connsiteX9" fmla="*/ 1041631 w 2079999"/>
              <a:gd name="connsiteY9" fmla="*/ 0 h 1844357"/>
              <a:gd name="connsiteX10" fmla="*/ 282681 w 2079999"/>
              <a:gd name="connsiteY10" fmla="*/ 70389 h 1844357"/>
              <a:gd name="connsiteX11" fmla="*/ 256647 w 2079999"/>
              <a:gd name="connsiteY11" fmla="*/ 141155 h 1844357"/>
              <a:gd name="connsiteX12" fmla="*/ 460500 w 2079999"/>
              <a:gd name="connsiteY12" fmla="*/ 1018896 h 1844357"/>
              <a:gd name="connsiteX13" fmla="*/ 433737 w 2079999"/>
              <a:gd name="connsiteY13" fmla="*/ 1018896 h 1844357"/>
              <a:gd name="connsiteX14" fmla="*/ 338410 w 2079999"/>
              <a:gd name="connsiteY14" fmla="*/ 1057759 h 1844357"/>
              <a:gd name="connsiteX15" fmla="*/ 42891 w 2079999"/>
              <a:gd name="connsiteY15" fmla="*/ 1350346 h 1844357"/>
              <a:gd name="connsiteX16" fmla="*/ 80291 w 2079999"/>
              <a:gd name="connsiteY16" fmla="*/ 1440171 h 1844357"/>
              <a:gd name="connsiteX17" fmla="*/ 2003339 w 2079999"/>
              <a:gd name="connsiteY17" fmla="*/ 1440171 h 1844357"/>
              <a:gd name="connsiteX18" fmla="*/ 2040371 w 2079999"/>
              <a:gd name="connsiteY18" fmla="*/ 1350346 h 1844357"/>
              <a:gd name="connsiteX19" fmla="*/ 1744857 w 2079999"/>
              <a:gd name="connsiteY19" fmla="*/ 1057759 h 1844357"/>
              <a:gd name="connsiteX20" fmla="*/ 1649526 w 2079999"/>
              <a:gd name="connsiteY20" fmla="*/ 1018896 h 1844357"/>
              <a:gd name="connsiteX21" fmla="*/ 1596361 w 2079999"/>
              <a:gd name="connsiteY21" fmla="*/ 1018896 h 1844357"/>
              <a:gd name="connsiteX22" fmla="*/ 1800582 w 2079999"/>
              <a:gd name="connsiteY22" fmla="*/ 141155 h 1844357"/>
              <a:gd name="connsiteX23" fmla="*/ 1774552 w 2079999"/>
              <a:gd name="connsiteY23" fmla="*/ 70389 h 1844357"/>
              <a:gd name="connsiteX24" fmla="*/ 1717355 w 2079999"/>
              <a:gd name="connsiteY24" fmla="*/ 119888 h 1844357"/>
              <a:gd name="connsiteX25" fmla="*/ 1463273 w 2079999"/>
              <a:gd name="connsiteY25" fmla="*/ 1018896 h 1844357"/>
              <a:gd name="connsiteX26" fmla="*/ 593593 w 2079999"/>
              <a:gd name="connsiteY26" fmla="*/ 1018896 h 1844357"/>
              <a:gd name="connsiteX27" fmla="*/ 339874 w 2079999"/>
              <a:gd name="connsiteY27" fmla="*/ 119888 h 1844357"/>
              <a:gd name="connsiteX28" fmla="*/ 282681 w 2079999"/>
              <a:gd name="connsiteY28" fmla="*/ 70389 h 1844357"/>
              <a:gd name="connsiteX29" fmla="*/ 1041998 w 2079999"/>
              <a:gd name="connsiteY29" fmla="*/ 169749 h 1844357"/>
              <a:gd name="connsiteX30" fmla="*/ 654824 w 2079999"/>
              <a:gd name="connsiteY30" fmla="*/ 355639 h 1844357"/>
              <a:gd name="connsiteX31" fmla="*/ 660692 w 2079999"/>
              <a:gd name="connsiteY31" fmla="*/ 410635 h 1844357"/>
              <a:gd name="connsiteX32" fmla="*/ 716055 w 2079999"/>
              <a:gd name="connsiteY32" fmla="*/ 404780 h 1844357"/>
              <a:gd name="connsiteX33" fmla="*/ 1041998 w 2079999"/>
              <a:gd name="connsiteY33" fmla="*/ 248594 h 1844357"/>
              <a:gd name="connsiteX34" fmla="*/ 1367946 w 2079999"/>
              <a:gd name="connsiteY34" fmla="*/ 405147 h 1844357"/>
              <a:gd name="connsiteX35" fmla="*/ 1398743 w 2079999"/>
              <a:gd name="connsiteY35" fmla="*/ 419806 h 1844357"/>
              <a:gd name="connsiteX36" fmla="*/ 1423309 w 2079999"/>
              <a:gd name="connsiteY36" fmla="*/ 411002 h 1844357"/>
              <a:gd name="connsiteX37" fmla="*/ 1429177 w 2079999"/>
              <a:gd name="connsiteY37" fmla="*/ 355639 h 1844357"/>
              <a:gd name="connsiteX38" fmla="*/ 1041998 w 2079999"/>
              <a:gd name="connsiteY38" fmla="*/ 169749 h 1844357"/>
              <a:gd name="connsiteX39" fmla="*/ 1041636 w 2079999"/>
              <a:gd name="connsiteY39" fmla="*/ 351239 h 1844357"/>
              <a:gd name="connsiteX40" fmla="*/ 795611 w 2079999"/>
              <a:gd name="connsiteY40" fmla="*/ 469301 h 1844357"/>
              <a:gd name="connsiteX41" fmla="*/ 801847 w 2079999"/>
              <a:gd name="connsiteY41" fmla="*/ 524296 h 1844357"/>
              <a:gd name="connsiteX42" fmla="*/ 826045 w 2079999"/>
              <a:gd name="connsiteY42" fmla="*/ 533105 h 1844357"/>
              <a:gd name="connsiteX43" fmla="*/ 856842 w 2079999"/>
              <a:gd name="connsiteY43" fmla="*/ 518437 h 1844357"/>
              <a:gd name="connsiteX44" fmla="*/ 1041264 w 2079999"/>
              <a:gd name="connsiteY44" fmla="*/ 429713 h 1844357"/>
              <a:gd name="connsiteX45" fmla="*/ 1226053 w 2079999"/>
              <a:gd name="connsiteY45" fmla="*/ 518074 h 1844357"/>
              <a:gd name="connsiteX46" fmla="*/ 1281416 w 2079999"/>
              <a:gd name="connsiteY46" fmla="*/ 524301 h 1844357"/>
              <a:gd name="connsiteX47" fmla="*/ 1287651 w 2079999"/>
              <a:gd name="connsiteY47" fmla="*/ 469305 h 1844357"/>
              <a:gd name="connsiteX48" fmla="*/ 1041627 w 2079999"/>
              <a:gd name="connsiteY48" fmla="*/ 351248 h 1844357"/>
              <a:gd name="connsiteX49" fmla="*/ 1036864 w 2079999"/>
              <a:gd name="connsiteY49" fmla="*/ 560966 h 1844357"/>
              <a:gd name="connsiteX50" fmla="*/ 970141 w 2079999"/>
              <a:gd name="connsiteY50" fmla="*/ 632461 h 1844357"/>
              <a:gd name="connsiteX51" fmla="*/ 1041636 w 2079999"/>
              <a:gd name="connsiteY51" fmla="*/ 703951 h 1844357"/>
              <a:gd name="connsiteX52" fmla="*/ 1113492 w 2079999"/>
              <a:gd name="connsiteY52" fmla="*/ 632765 h 1844357"/>
              <a:gd name="connsiteX53" fmla="*/ 1113493 w 2079999"/>
              <a:gd name="connsiteY53" fmla="*/ 632461 h 1844357"/>
              <a:gd name="connsiteX54" fmla="*/ 1041945 w 2079999"/>
              <a:gd name="connsiteY54" fmla="*/ 560965 h 1844357"/>
              <a:gd name="connsiteX55" fmla="*/ 1041636 w 2079999"/>
              <a:gd name="connsiteY55" fmla="*/ 560966 h 1844357"/>
              <a:gd name="connsiteX56" fmla="*/ 1036864 w 2079999"/>
              <a:gd name="connsiteY56" fmla="*/ 560966 h 1844357"/>
              <a:gd name="connsiteX57" fmla="*/ 86893 w 2079999"/>
              <a:gd name="connsiteY57" fmla="*/ 1491868 h 1844357"/>
              <a:gd name="connsiteX58" fmla="*/ 0 w 2079999"/>
              <a:gd name="connsiteY58" fmla="*/ 1578761 h 1844357"/>
              <a:gd name="connsiteX59" fmla="*/ 0 w 2079999"/>
              <a:gd name="connsiteY59" fmla="*/ 1761352 h 1844357"/>
              <a:gd name="connsiteX60" fmla="*/ 86893 w 2079999"/>
              <a:gd name="connsiteY60" fmla="*/ 1848250 h 1844357"/>
              <a:gd name="connsiteX61" fmla="*/ 1996374 w 2079999"/>
              <a:gd name="connsiteY61" fmla="*/ 1848250 h 1844357"/>
              <a:gd name="connsiteX62" fmla="*/ 2083634 w 2079999"/>
              <a:gd name="connsiteY62" fmla="*/ 1761352 h 1844357"/>
              <a:gd name="connsiteX63" fmla="*/ 2083634 w 2079999"/>
              <a:gd name="connsiteY63" fmla="*/ 1578761 h 1844357"/>
              <a:gd name="connsiteX64" fmla="*/ 1996374 w 2079999"/>
              <a:gd name="connsiteY64" fmla="*/ 1491868 h 1844357"/>
              <a:gd name="connsiteX65" fmla="*/ 86893 w 2079999"/>
              <a:gd name="connsiteY65" fmla="*/ 1491868 h 1844357"/>
              <a:gd name="connsiteX66" fmla="*/ 284144 w 2079999"/>
              <a:gd name="connsiteY66" fmla="*/ 1620927 h 1844357"/>
              <a:gd name="connsiteX67" fmla="*/ 333276 w 2079999"/>
              <a:gd name="connsiteY67" fmla="*/ 1670054 h 1844357"/>
              <a:gd name="connsiteX68" fmla="*/ 284144 w 2079999"/>
              <a:gd name="connsiteY68" fmla="*/ 1719190 h 1844357"/>
              <a:gd name="connsiteX69" fmla="*/ 235017 w 2079999"/>
              <a:gd name="connsiteY69" fmla="*/ 1670054 h 1844357"/>
              <a:gd name="connsiteX70" fmla="*/ 284144 w 2079999"/>
              <a:gd name="connsiteY70" fmla="*/ 1620927 h 1844357"/>
              <a:gd name="connsiteX71" fmla="*/ 536767 w 2079999"/>
              <a:gd name="connsiteY71" fmla="*/ 1620927 h 1844357"/>
              <a:gd name="connsiteX72" fmla="*/ 585894 w 2079999"/>
              <a:gd name="connsiteY72" fmla="*/ 1670054 h 1844357"/>
              <a:gd name="connsiteX73" fmla="*/ 536767 w 2079999"/>
              <a:gd name="connsiteY73" fmla="*/ 1719190 h 1844357"/>
              <a:gd name="connsiteX74" fmla="*/ 487631 w 2079999"/>
              <a:gd name="connsiteY74" fmla="*/ 1670054 h 1844357"/>
              <a:gd name="connsiteX75" fmla="*/ 536767 w 2079999"/>
              <a:gd name="connsiteY75" fmla="*/ 1620927 h 1844357"/>
              <a:gd name="connsiteX76" fmla="*/ 789013 w 2079999"/>
              <a:gd name="connsiteY76" fmla="*/ 1620927 h 1844357"/>
              <a:gd name="connsiteX77" fmla="*/ 838145 w 2079999"/>
              <a:gd name="connsiteY77" fmla="*/ 1670054 h 1844357"/>
              <a:gd name="connsiteX78" fmla="*/ 789013 w 2079999"/>
              <a:gd name="connsiteY78" fmla="*/ 1719190 h 1844357"/>
              <a:gd name="connsiteX79" fmla="*/ 739886 w 2079999"/>
              <a:gd name="connsiteY79" fmla="*/ 1670054 h 1844357"/>
              <a:gd name="connsiteX80" fmla="*/ 789013 w 2079999"/>
              <a:gd name="connsiteY80" fmla="*/ 1620927 h 1844357"/>
              <a:gd name="connsiteX81" fmla="*/ 1041636 w 2079999"/>
              <a:gd name="connsiteY81" fmla="*/ 1620927 h 1844357"/>
              <a:gd name="connsiteX82" fmla="*/ 1091134 w 2079999"/>
              <a:gd name="connsiteY82" fmla="*/ 1670054 h 1844357"/>
              <a:gd name="connsiteX83" fmla="*/ 1041636 w 2079999"/>
              <a:gd name="connsiteY83" fmla="*/ 1719190 h 1844357"/>
              <a:gd name="connsiteX84" fmla="*/ 992500 w 2079999"/>
              <a:gd name="connsiteY84" fmla="*/ 1670054 h 1844357"/>
              <a:gd name="connsiteX85" fmla="*/ 1041636 w 2079999"/>
              <a:gd name="connsiteY85" fmla="*/ 1620927 h 1844357"/>
              <a:gd name="connsiteX86" fmla="*/ 1277016 w 2079999"/>
              <a:gd name="connsiteY86" fmla="*/ 1650628 h 1844357"/>
              <a:gd name="connsiteX87" fmla="*/ 1863648 w 2079999"/>
              <a:gd name="connsiteY87" fmla="*/ 1650628 h 1844357"/>
              <a:gd name="connsiteX88" fmla="*/ 1863648 w 2079999"/>
              <a:gd name="connsiteY88" fmla="*/ 1689490 h 1844357"/>
              <a:gd name="connsiteX89" fmla="*/ 1277016 w 2079999"/>
              <a:gd name="connsiteY89" fmla="*/ 1689490 h 1844357"/>
              <a:gd name="connsiteX90" fmla="*/ 1277016 w 2079999"/>
              <a:gd name="connsiteY90" fmla="*/ 1650628 h 184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079999" h="1844357">
                <a:moveTo>
                  <a:pt x="1041631" y="0"/>
                </a:moveTo>
                <a:cubicBezTo>
                  <a:pt x="838326" y="0"/>
                  <a:pt x="648824" y="90867"/>
                  <a:pt x="521364" y="249682"/>
                </a:cubicBezTo>
                <a:cubicBezTo>
                  <a:pt x="507846" y="266575"/>
                  <a:pt x="510701" y="291159"/>
                  <a:pt x="527595" y="304677"/>
                </a:cubicBezTo>
                <a:cubicBezTo>
                  <a:pt x="535104" y="310496"/>
                  <a:pt x="543528" y="313477"/>
                  <a:pt x="552161" y="313477"/>
                </a:cubicBezTo>
                <a:cubicBezTo>
                  <a:pt x="563616" y="313477"/>
                  <a:pt x="575263" y="308579"/>
                  <a:pt x="582957" y="298818"/>
                </a:cubicBezTo>
                <a:cubicBezTo>
                  <a:pt x="695214" y="158778"/>
                  <a:pt x="862357" y="78464"/>
                  <a:pt x="1041631" y="78464"/>
                </a:cubicBezTo>
                <a:cubicBezTo>
                  <a:pt x="1220905" y="78464"/>
                  <a:pt x="1387858" y="158968"/>
                  <a:pt x="1500305" y="298818"/>
                </a:cubicBezTo>
                <a:cubicBezTo>
                  <a:pt x="1513818" y="315716"/>
                  <a:pt x="1538769" y="318199"/>
                  <a:pt x="1555663" y="304677"/>
                </a:cubicBezTo>
                <a:cubicBezTo>
                  <a:pt x="1572557" y="291159"/>
                  <a:pt x="1575045" y="266575"/>
                  <a:pt x="1561531" y="249682"/>
                </a:cubicBezTo>
                <a:cubicBezTo>
                  <a:pt x="1434257" y="91058"/>
                  <a:pt x="1244746" y="0"/>
                  <a:pt x="1041631" y="0"/>
                </a:cubicBezTo>
                <a:close/>
                <a:moveTo>
                  <a:pt x="282681" y="70389"/>
                </a:moveTo>
                <a:cubicBezTo>
                  <a:pt x="260340" y="76212"/>
                  <a:pt x="248762" y="107362"/>
                  <a:pt x="256647" y="141155"/>
                </a:cubicBezTo>
                <a:lnTo>
                  <a:pt x="460500" y="1018896"/>
                </a:lnTo>
                <a:lnTo>
                  <a:pt x="433737" y="1018896"/>
                </a:lnTo>
                <a:cubicBezTo>
                  <a:pt x="398073" y="1018896"/>
                  <a:pt x="363751" y="1032790"/>
                  <a:pt x="338410" y="1057759"/>
                </a:cubicBezTo>
                <a:lnTo>
                  <a:pt x="42891" y="1350346"/>
                </a:lnTo>
                <a:cubicBezTo>
                  <a:pt x="9666" y="1383386"/>
                  <a:pt x="33176" y="1440171"/>
                  <a:pt x="80291" y="1440171"/>
                </a:cubicBezTo>
                <a:lnTo>
                  <a:pt x="2003339" y="1440171"/>
                </a:lnTo>
                <a:cubicBezTo>
                  <a:pt x="2050458" y="1440171"/>
                  <a:pt x="2073782" y="1383386"/>
                  <a:pt x="2040371" y="1350346"/>
                </a:cubicBezTo>
                <a:lnTo>
                  <a:pt x="1744857" y="1057759"/>
                </a:lnTo>
                <a:cubicBezTo>
                  <a:pt x="1719516" y="1032795"/>
                  <a:pt x="1685194" y="1018896"/>
                  <a:pt x="1649526" y="1018896"/>
                </a:cubicBezTo>
                <a:lnTo>
                  <a:pt x="1596361" y="1018896"/>
                </a:lnTo>
                <a:lnTo>
                  <a:pt x="1800582" y="141155"/>
                </a:lnTo>
                <a:cubicBezTo>
                  <a:pt x="1808467" y="107362"/>
                  <a:pt x="1796893" y="76212"/>
                  <a:pt x="1774552" y="70389"/>
                </a:cubicBezTo>
                <a:cubicBezTo>
                  <a:pt x="1752216" y="64575"/>
                  <a:pt x="1726934" y="86481"/>
                  <a:pt x="1717355" y="119888"/>
                </a:cubicBezTo>
                <a:lnTo>
                  <a:pt x="1463273" y="1018896"/>
                </a:lnTo>
                <a:lnTo>
                  <a:pt x="593593" y="1018896"/>
                </a:lnTo>
                <a:lnTo>
                  <a:pt x="339874" y="119888"/>
                </a:lnTo>
                <a:cubicBezTo>
                  <a:pt x="330489" y="86476"/>
                  <a:pt x="305021" y="64575"/>
                  <a:pt x="282681" y="70389"/>
                </a:cubicBezTo>
                <a:close/>
                <a:moveTo>
                  <a:pt x="1041998" y="169749"/>
                </a:moveTo>
                <a:cubicBezTo>
                  <a:pt x="890693" y="169749"/>
                  <a:pt x="749620" y="237564"/>
                  <a:pt x="654824" y="355639"/>
                </a:cubicBezTo>
                <a:cubicBezTo>
                  <a:pt x="641306" y="372533"/>
                  <a:pt x="643794" y="397117"/>
                  <a:pt x="660692" y="410635"/>
                </a:cubicBezTo>
                <a:cubicBezTo>
                  <a:pt x="677586" y="424152"/>
                  <a:pt x="702537" y="421678"/>
                  <a:pt x="716055" y="404780"/>
                </a:cubicBezTo>
                <a:cubicBezTo>
                  <a:pt x="795833" y="305475"/>
                  <a:pt x="914538" y="248594"/>
                  <a:pt x="1041998" y="248594"/>
                </a:cubicBezTo>
                <a:cubicBezTo>
                  <a:pt x="1169087" y="248594"/>
                  <a:pt x="1287973" y="305656"/>
                  <a:pt x="1367946" y="405147"/>
                </a:cubicBezTo>
                <a:cubicBezTo>
                  <a:pt x="1375831" y="414722"/>
                  <a:pt x="1387292" y="419806"/>
                  <a:pt x="1398743" y="419806"/>
                </a:cubicBezTo>
                <a:cubicBezTo>
                  <a:pt x="1407380" y="419806"/>
                  <a:pt x="1415986" y="416820"/>
                  <a:pt x="1423309" y="411002"/>
                </a:cubicBezTo>
                <a:cubicBezTo>
                  <a:pt x="1440203" y="397488"/>
                  <a:pt x="1442690" y="372533"/>
                  <a:pt x="1429177" y="355639"/>
                </a:cubicBezTo>
                <a:cubicBezTo>
                  <a:pt x="1334372" y="237564"/>
                  <a:pt x="1193304" y="169749"/>
                  <a:pt x="1041998" y="169749"/>
                </a:cubicBezTo>
                <a:close/>
                <a:moveTo>
                  <a:pt x="1041636" y="351239"/>
                </a:moveTo>
                <a:cubicBezTo>
                  <a:pt x="945521" y="351239"/>
                  <a:pt x="855872" y="394212"/>
                  <a:pt x="795611" y="469301"/>
                </a:cubicBezTo>
                <a:cubicBezTo>
                  <a:pt x="782102" y="486194"/>
                  <a:pt x="784762" y="510778"/>
                  <a:pt x="801847" y="524296"/>
                </a:cubicBezTo>
                <a:cubicBezTo>
                  <a:pt x="808979" y="530119"/>
                  <a:pt x="817413" y="533105"/>
                  <a:pt x="826045" y="533105"/>
                </a:cubicBezTo>
                <a:cubicBezTo>
                  <a:pt x="837497" y="533105"/>
                  <a:pt x="849147" y="528198"/>
                  <a:pt x="856842" y="518437"/>
                </a:cubicBezTo>
                <a:cubicBezTo>
                  <a:pt x="902085" y="462123"/>
                  <a:pt x="969180" y="429713"/>
                  <a:pt x="1041264" y="429713"/>
                </a:cubicBezTo>
                <a:cubicBezTo>
                  <a:pt x="1113348" y="429713"/>
                  <a:pt x="1181000" y="461751"/>
                  <a:pt x="1226053" y="518074"/>
                </a:cubicBezTo>
                <a:cubicBezTo>
                  <a:pt x="1239947" y="535158"/>
                  <a:pt x="1264522" y="537818"/>
                  <a:pt x="1281416" y="524301"/>
                </a:cubicBezTo>
                <a:cubicBezTo>
                  <a:pt x="1298309" y="510792"/>
                  <a:pt x="1301169" y="486203"/>
                  <a:pt x="1287651" y="469305"/>
                </a:cubicBezTo>
                <a:cubicBezTo>
                  <a:pt x="1227390" y="394407"/>
                  <a:pt x="1137746" y="351248"/>
                  <a:pt x="1041627" y="351248"/>
                </a:cubicBezTo>
                <a:close/>
                <a:moveTo>
                  <a:pt x="1036864" y="560966"/>
                </a:moveTo>
                <a:cubicBezTo>
                  <a:pt x="999259" y="563494"/>
                  <a:pt x="970070" y="594771"/>
                  <a:pt x="970141" y="632461"/>
                </a:cubicBezTo>
                <a:cubicBezTo>
                  <a:pt x="970158" y="671938"/>
                  <a:pt x="1002158" y="703936"/>
                  <a:pt x="1041636" y="703951"/>
                </a:cubicBezTo>
                <a:cubicBezTo>
                  <a:pt x="1081136" y="704136"/>
                  <a:pt x="1113307" y="672265"/>
                  <a:pt x="1113492" y="632765"/>
                </a:cubicBezTo>
                <a:cubicBezTo>
                  <a:pt x="1113493" y="632664"/>
                  <a:pt x="1113493" y="632562"/>
                  <a:pt x="1113493" y="632461"/>
                </a:cubicBezTo>
                <a:cubicBezTo>
                  <a:pt x="1113479" y="592960"/>
                  <a:pt x="1081446" y="560950"/>
                  <a:pt x="1041945" y="560965"/>
                </a:cubicBezTo>
                <a:cubicBezTo>
                  <a:pt x="1041842" y="560965"/>
                  <a:pt x="1041739" y="560965"/>
                  <a:pt x="1041636" y="560966"/>
                </a:cubicBezTo>
                <a:cubicBezTo>
                  <a:pt x="1040046" y="560913"/>
                  <a:pt x="1038454" y="560913"/>
                  <a:pt x="1036864" y="560966"/>
                </a:cubicBezTo>
                <a:close/>
                <a:moveTo>
                  <a:pt x="86893" y="1491868"/>
                </a:moveTo>
                <a:cubicBezTo>
                  <a:pt x="38836" y="1491868"/>
                  <a:pt x="0" y="1530708"/>
                  <a:pt x="0" y="1578761"/>
                </a:cubicBezTo>
                <a:lnTo>
                  <a:pt x="0" y="1761352"/>
                </a:lnTo>
                <a:cubicBezTo>
                  <a:pt x="0" y="1809410"/>
                  <a:pt x="38836" y="1848250"/>
                  <a:pt x="86893" y="1848250"/>
                </a:cubicBezTo>
                <a:lnTo>
                  <a:pt x="1996374" y="1848250"/>
                </a:lnTo>
                <a:cubicBezTo>
                  <a:pt x="2044431" y="1848250"/>
                  <a:pt x="2083634" y="1809410"/>
                  <a:pt x="2083634" y="1761352"/>
                </a:cubicBezTo>
                <a:lnTo>
                  <a:pt x="2083634" y="1578761"/>
                </a:lnTo>
                <a:cubicBezTo>
                  <a:pt x="2083770" y="1530708"/>
                  <a:pt x="2044617" y="1491868"/>
                  <a:pt x="1996374" y="1491868"/>
                </a:cubicBezTo>
                <a:lnTo>
                  <a:pt x="86893" y="1491868"/>
                </a:lnTo>
                <a:close/>
                <a:moveTo>
                  <a:pt x="284144" y="1620927"/>
                </a:moveTo>
                <a:cubicBezTo>
                  <a:pt x="311370" y="1620927"/>
                  <a:pt x="333276" y="1642837"/>
                  <a:pt x="333276" y="1670054"/>
                </a:cubicBezTo>
                <a:cubicBezTo>
                  <a:pt x="333094" y="1697280"/>
                  <a:pt x="311180" y="1719190"/>
                  <a:pt x="284144" y="1719190"/>
                </a:cubicBezTo>
                <a:cubicBezTo>
                  <a:pt x="256928" y="1719190"/>
                  <a:pt x="235017" y="1697280"/>
                  <a:pt x="235017" y="1670054"/>
                </a:cubicBezTo>
                <a:cubicBezTo>
                  <a:pt x="235017" y="1642837"/>
                  <a:pt x="256928" y="1620927"/>
                  <a:pt x="284144" y="1620927"/>
                </a:cubicBezTo>
                <a:close/>
                <a:moveTo>
                  <a:pt x="536767" y="1620927"/>
                </a:moveTo>
                <a:cubicBezTo>
                  <a:pt x="563984" y="1620927"/>
                  <a:pt x="585894" y="1642837"/>
                  <a:pt x="585894" y="1670054"/>
                </a:cubicBezTo>
                <a:cubicBezTo>
                  <a:pt x="585894" y="1697280"/>
                  <a:pt x="563793" y="1719190"/>
                  <a:pt x="536767" y="1719190"/>
                </a:cubicBezTo>
                <a:cubicBezTo>
                  <a:pt x="509541" y="1719190"/>
                  <a:pt x="487631" y="1697280"/>
                  <a:pt x="487631" y="1670054"/>
                </a:cubicBezTo>
                <a:cubicBezTo>
                  <a:pt x="487631" y="1642837"/>
                  <a:pt x="509541" y="1620927"/>
                  <a:pt x="536767" y="1620927"/>
                </a:cubicBezTo>
                <a:close/>
                <a:moveTo>
                  <a:pt x="789013" y="1620927"/>
                </a:moveTo>
                <a:cubicBezTo>
                  <a:pt x="816239" y="1620927"/>
                  <a:pt x="838145" y="1642837"/>
                  <a:pt x="838145" y="1670054"/>
                </a:cubicBezTo>
                <a:cubicBezTo>
                  <a:pt x="838145" y="1697280"/>
                  <a:pt x="816239" y="1719190"/>
                  <a:pt x="789013" y="1719190"/>
                </a:cubicBezTo>
                <a:cubicBezTo>
                  <a:pt x="761796" y="1719190"/>
                  <a:pt x="739886" y="1697280"/>
                  <a:pt x="739886" y="1670054"/>
                </a:cubicBezTo>
                <a:cubicBezTo>
                  <a:pt x="739886" y="1642837"/>
                  <a:pt x="761796" y="1620927"/>
                  <a:pt x="789013" y="1620927"/>
                </a:cubicBezTo>
                <a:close/>
                <a:moveTo>
                  <a:pt x="1041636" y="1620927"/>
                </a:moveTo>
                <a:cubicBezTo>
                  <a:pt x="1068852" y="1620927"/>
                  <a:pt x="1091134" y="1642837"/>
                  <a:pt x="1091134" y="1670054"/>
                </a:cubicBezTo>
                <a:cubicBezTo>
                  <a:pt x="1090953" y="1697280"/>
                  <a:pt x="1068662" y="1719190"/>
                  <a:pt x="1041636" y="1719190"/>
                </a:cubicBezTo>
                <a:cubicBezTo>
                  <a:pt x="1014410" y="1719190"/>
                  <a:pt x="992500" y="1697280"/>
                  <a:pt x="992500" y="1670054"/>
                </a:cubicBezTo>
                <a:cubicBezTo>
                  <a:pt x="992500" y="1642837"/>
                  <a:pt x="1014410" y="1620927"/>
                  <a:pt x="1041636" y="1620927"/>
                </a:cubicBezTo>
                <a:close/>
                <a:moveTo>
                  <a:pt x="1277016" y="1650628"/>
                </a:moveTo>
                <a:lnTo>
                  <a:pt x="1863648" y="1650628"/>
                </a:lnTo>
                <a:lnTo>
                  <a:pt x="1863648" y="1689490"/>
                </a:lnTo>
                <a:lnTo>
                  <a:pt x="1277016" y="1689490"/>
                </a:lnTo>
                <a:lnTo>
                  <a:pt x="1277016" y="165062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4514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+mn-ea"/>
            </a:endParaRPr>
          </a:p>
        </p:txBody>
      </p:sp>
      <p:grpSp>
        <p:nvGrpSpPr>
          <p:cNvPr id="797" name="그룹 796">
            <a:extLst>
              <a:ext uri="{FF2B5EF4-FFF2-40B4-BE49-F238E27FC236}">
                <a16:creationId xmlns:a16="http://schemas.microsoft.com/office/drawing/2014/main" id="{4372B1C5-A2D1-63FE-2588-7BD742955886}"/>
              </a:ext>
            </a:extLst>
          </p:cNvPr>
          <p:cNvGrpSpPr/>
          <p:nvPr/>
        </p:nvGrpSpPr>
        <p:grpSpPr>
          <a:xfrm>
            <a:off x="3530326" y="2210665"/>
            <a:ext cx="511795" cy="190034"/>
            <a:chOff x="7242545" y="4509431"/>
            <a:chExt cx="562975" cy="209037"/>
          </a:xfrm>
        </p:grpSpPr>
        <p:sp>
          <p:nvSpPr>
            <p:cNvPr id="798" name="자유형: 도형 797">
              <a:extLst>
                <a:ext uri="{FF2B5EF4-FFF2-40B4-BE49-F238E27FC236}">
                  <a16:creationId xmlns:a16="http://schemas.microsoft.com/office/drawing/2014/main" id="{B7B63673-5E74-8D81-2C70-40AD213E866D}"/>
                </a:ext>
              </a:extLst>
            </p:cNvPr>
            <p:cNvSpPr/>
            <p:nvPr/>
          </p:nvSpPr>
          <p:spPr>
            <a:xfrm>
              <a:off x="7242545" y="4509431"/>
              <a:ext cx="562975" cy="209037"/>
            </a:xfrm>
            <a:custGeom>
              <a:avLst/>
              <a:gdLst>
                <a:gd name="connsiteX0" fmla="*/ 2003698 w 2257425"/>
                <a:gd name="connsiteY0" fmla="*/ 0 h 838200"/>
                <a:gd name="connsiteX1" fmla="*/ 256251 w 2257425"/>
                <a:gd name="connsiteY1" fmla="*/ 0 h 838200"/>
                <a:gd name="connsiteX2" fmla="*/ 0 w 2257425"/>
                <a:gd name="connsiteY2" fmla="*/ 256242 h 838200"/>
                <a:gd name="connsiteX3" fmla="*/ 0 w 2257425"/>
                <a:gd name="connsiteY3" fmla="*/ 584445 h 838200"/>
                <a:gd name="connsiteX4" fmla="*/ 256251 w 2257425"/>
                <a:gd name="connsiteY4" fmla="*/ 840696 h 838200"/>
                <a:gd name="connsiteX5" fmla="*/ 2003698 w 2257425"/>
                <a:gd name="connsiteY5" fmla="*/ 840696 h 838200"/>
                <a:gd name="connsiteX6" fmla="*/ 2259940 w 2257425"/>
                <a:gd name="connsiteY6" fmla="*/ 584445 h 838200"/>
                <a:gd name="connsiteX7" fmla="*/ 2259940 w 2257425"/>
                <a:gd name="connsiteY7" fmla="*/ 256242 h 838200"/>
                <a:gd name="connsiteX8" fmla="*/ 2003698 w 2257425"/>
                <a:gd name="connsiteY8" fmla="*/ 0 h 838200"/>
                <a:gd name="connsiteX9" fmla="*/ 649681 w 2257425"/>
                <a:gd name="connsiteY9" fmla="*/ 598256 h 838200"/>
                <a:gd name="connsiteX10" fmla="*/ 261928 w 2257425"/>
                <a:gd name="connsiteY10" fmla="*/ 598256 h 838200"/>
                <a:gd name="connsiteX11" fmla="*/ 261928 w 2257425"/>
                <a:gd name="connsiteY11" fmla="*/ 472050 h 838200"/>
                <a:gd name="connsiteX12" fmla="*/ 649672 w 2257425"/>
                <a:gd name="connsiteY12" fmla="*/ 472050 h 838200"/>
                <a:gd name="connsiteX13" fmla="*/ 649672 w 2257425"/>
                <a:gd name="connsiteY13" fmla="*/ 598256 h 838200"/>
                <a:gd name="connsiteX14" fmla="*/ 649681 w 2257425"/>
                <a:gd name="connsiteY14" fmla="*/ 368656 h 838200"/>
                <a:gd name="connsiteX15" fmla="*/ 261928 w 2257425"/>
                <a:gd name="connsiteY15" fmla="*/ 368656 h 838200"/>
                <a:gd name="connsiteX16" fmla="*/ 261928 w 2257425"/>
                <a:gd name="connsiteY16" fmla="*/ 242430 h 838200"/>
                <a:gd name="connsiteX17" fmla="*/ 649672 w 2257425"/>
                <a:gd name="connsiteY17" fmla="*/ 242430 h 838200"/>
                <a:gd name="connsiteX18" fmla="*/ 649672 w 2257425"/>
                <a:gd name="connsiteY18" fmla="*/ 368656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57425" h="838200">
                  <a:moveTo>
                    <a:pt x="2003698" y="0"/>
                  </a:moveTo>
                  <a:lnTo>
                    <a:pt x="256251" y="0"/>
                  </a:lnTo>
                  <a:cubicBezTo>
                    <a:pt x="114719" y="0"/>
                    <a:pt x="0" y="114729"/>
                    <a:pt x="0" y="256242"/>
                  </a:cubicBezTo>
                  <a:lnTo>
                    <a:pt x="0" y="584445"/>
                  </a:lnTo>
                  <a:cubicBezTo>
                    <a:pt x="0" y="725967"/>
                    <a:pt x="114719" y="840696"/>
                    <a:pt x="256251" y="840696"/>
                  </a:cubicBezTo>
                  <a:lnTo>
                    <a:pt x="2003698" y="840696"/>
                  </a:lnTo>
                  <a:cubicBezTo>
                    <a:pt x="2145211" y="840696"/>
                    <a:pt x="2259940" y="725967"/>
                    <a:pt x="2259940" y="584445"/>
                  </a:cubicBezTo>
                  <a:lnTo>
                    <a:pt x="2259940" y="256242"/>
                  </a:lnTo>
                  <a:cubicBezTo>
                    <a:pt x="2259949" y="114729"/>
                    <a:pt x="2145221" y="0"/>
                    <a:pt x="2003698" y="0"/>
                  </a:cubicBezTo>
                  <a:close/>
                  <a:moveTo>
                    <a:pt x="649681" y="598256"/>
                  </a:moveTo>
                  <a:lnTo>
                    <a:pt x="261928" y="598256"/>
                  </a:lnTo>
                  <a:lnTo>
                    <a:pt x="261928" y="472050"/>
                  </a:lnTo>
                  <a:lnTo>
                    <a:pt x="649672" y="472050"/>
                  </a:lnTo>
                  <a:lnTo>
                    <a:pt x="649672" y="598256"/>
                  </a:lnTo>
                  <a:close/>
                  <a:moveTo>
                    <a:pt x="649681" y="368656"/>
                  </a:moveTo>
                  <a:lnTo>
                    <a:pt x="261928" y="368656"/>
                  </a:lnTo>
                  <a:lnTo>
                    <a:pt x="261928" y="242430"/>
                  </a:lnTo>
                  <a:lnTo>
                    <a:pt x="649672" y="242430"/>
                  </a:lnTo>
                  <a:lnTo>
                    <a:pt x="649672" y="36865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+mn-ea"/>
              </a:endParaRPr>
            </a:p>
          </p:txBody>
        </p:sp>
        <p:pic>
          <p:nvPicPr>
            <p:cNvPr id="799" name="그림 798">
              <a:extLst>
                <a:ext uri="{FF2B5EF4-FFF2-40B4-BE49-F238E27FC236}">
                  <a16:creationId xmlns:a16="http://schemas.microsoft.com/office/drawing/2014/main" id="{3A3979C2-2605-8FC8-4741-8A8FBA7B8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0800" y="4575389"/>
              <a:ext cx="323162" cy="77119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FF35D9-EA95-26E1-4F82-1084259995CE}"/>
              </a:ext>
            </a:extLst>
          </p:cNvPr>
          <p:cNvGrpSpPr/>
          <p:nvPr/>
        </p:nvGrpSpPr>
        <p:grpSpPr>
          <a:xfrm>
            <a:off x="8909767" y="6422840"/>
            <a:ext cx="567505" cy="230206"/>
            <a:chOff x="4225758" y="4034984"/>
            <a:chExt cx="914400" cy="370922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70A2B2D6-8ED5-7AFE-AA5D-586C5D88CCB6}"/>
                </a:ext>
              </a:extLst>
            </p:cNvPr>
            <p:cNvSpPr/>
            <p:nvPr/>
          </p:nvSpPr>
          <p:spPr>
            <a:xfrm>
              <a:off x="4225758" y="4186831"/>
              <a:ext cx="914400" cy="219075"/>
            </a:xfrm>
            <a:custGeom>
              <a:avLst/>
              <a:gdLst>
                <a:gd name="connsiteX0" fmla="*/ 874347 w 914400"/>
                <a:gd name="connsiteY0" fmla="*/ 0 h 219075"/>
                <a:gd name="connsiteX1" fmla="*/ 47625 w 914400"/>
                <a:gd name="connsiteY1" fmla="*/ 0 h 219075"/>
                <a:gd name="connsiteX2" fmla="*/ 0 w 914400"/>
                <a:gd name="connsiteY2" fmla="*/ 47625 h 219075"/>
                <a:gd name="connsiteX3" fmla="*/ 0 w 914400"/>
                <a:gd name="connsiteY3" fmla="*/ 154924 h 219075"/>
                <a:gd name="connsiteX4" fmla="*/ 47625 w 914400"/>
                <a:gd name="connsiteY4" fmla="*/ 202549 h 219075"/>
                <a:gd name="connsiteX5" fmla="*/ 94898 w 914400"/>
                <a:gd name="connsiteY5" fmla="*/ 202549 h 219075"/>
                <a:gd name="connsiteX6" fmla="*/ 94898 w 914400"/>
                <a:gd name="connsiteY6" fmla="*/ 223390 h 219075"/>
                <a:gd name="connsiteX7" fmla="*/ 177260 w 914400"/>
                <a:gd name="connsiteY7" fmla="*/ 223390 h 219075"/>
                <a:gd name="connsiteX8" fmla="*/ 177260 w 914400"/>
                <a:gd name="connsiteY8" fmla="*/ 202549 h 219075"/>
                <a:gd name="connsiteX9" fmla="*/ 753856 w 914400"/>
                <a:gd name="connsiteY9" fmla="*/ 202549 h 219075"/>
                <a:gd name="connsiteX10" fmla="*/ 753856 w 914400"/>
                <a:gd name="connsiteY10" fmla="*/ 223390 h 219075"/>
                <a:gd name="connsiteX11" fmla="*/ 836219 w 914400"/>
                <a:gd name="connsiteY11" fmla="*/ 223390 h 219075"/>
                <a:gd name="connsiteX12" fmla="*/ 836219 w 914400"/>
                <a:gd name="connsiteY12" fmla="*/ 202549 h 219075"/>
                <a:gd name="connsiteX13" fmla="*/ 874338 w 914400"/>
                <a:gd name="connsiteY13" fmla="*/ 202549 h 219075"/>
                <a:gd name="connsiteX14" fmla="*/ 921963 w 914400"/>
                <a:gd name="connsiteY14" fmla="*/ 154924 h 219075"/>
                <a:gd name="connsiteX15" fmla="*/ 921963 w 914400"/>
                <a:gd name="connsiteY15" fmla="*/ 47625 h 219075"/>
                <a:gd name="connsiteX16" fmla="*/ 874347 w 914400"/>
                <a:gd name="connsiteY16" fmla="*/ 0 h 219075"/>
                <a:gd name="connsiteX17" fmla="*/ 177260 w 914400"/>
                <a:gd name="connsiteY17" fmla="*/ 141027 h 219075"/>
                <a:gd name="connsiteX18" fmla="*/ 94898 w 914400"/>
                <a:gd name="connsiteY18" fmla="*/ 141027 h 219075"/>
                <a:gd name="connsiteX19" fmla="*/ 94898 w 914400"/>
                <a:gd name="connsiteY19" fmla="*/ 67808 h 219075"/>
                <a:gd name="connsiteX20" fmla="*/ 177260 w 914400"/>
                <a:gd name="connsiteY20" fmla="*/ 67808 h 219075"/>
                <a:gd name="connsiteX21" fmla="*/ 177260 w 914400"/>
                <a:gd name="connsiteY21" fmla="*/ 141027 h 219075"/>
                <a:gd name="connsiteX22" fmla="*/ 305391 w 914400"/>
                <a:gd name="connsiteY22" fmla="*/ 141027 h 219075"/>
                <a:gd name="connsiteX23" fmla="*/ 232172 w 914400"/>
                <a:gd name="connsiteY23" fmla="*/ 141027 h 219075"/>
                <a:gd name="connsiteX24" fmla="*/ 232172 w 914400"/>
                <a:gd name="connsiteY24" fmla="*/ 67808 h 219075"/>
                <a:gd name="connsiteX25" fmla="*/ 305391 w 914400"/>
                <a:gd name="connsiteY25" fmla="*/ 67808 h 219075"/>
                <a:gd name="connsiteX26" fmla="*/ 305391 w 914400"/>
                <a:gd name="connsiteY26" fmla="*/ 141027 h 219075"/>
                <a:gd name="connsiteX27" fmla="*/ 433530 w 914400"/>
                <a:gd name="connsiteY27" fmla="*/ 141027 h 219075"/>
                <a:gd name="connsiteX28" fmla="*/ 360312 w 914400"/>
                <a:gd name="connsiteY28" fmla="*/ 141027 h 219075"/>
                <a:gd name="connsiteX29" fmla="*/ 360312 w 914400"/>
                <a:gd name="connsiteY29" fmla="*/ 67808 h 219075"/>
                <a:gd name="connsiteX30" fmla="*/ 433530 w 914400"/>
                <a:gd name="connsiteY30" fmla="*/ 67808 h 219075"/>
                <a:gd name="connsiteX31" fmla="*/ 433530 w 914400"/>
                <a:gd name="connsiteY31" fmla="*/ 141027 h 219075"/>
                <a:gd name="connsiteX32" fmla="*/ 561661 w 914400"/>
                <a:gd name="connsiteY32" fmla="*/ 141027 h 219075"/>
                <a:gd name="connsiteX33" fmla="*/ 488442 w 914400"/>
                <a:gd name="connsiteY33" fmla="*/ 141027 h 219075"/>
                <a:gd name="connsiteX34" fmla="*/ 488442 w 914400"/>
                <a:gd name="connsiteY34" fmla="*/ 67808 h 219075"/>
                <a:gd name="connsiteX35" fmla="*/ 561661 w 914400"/>
                <a:gd name="connsiteY35" fmla="*/ 67808 h 219075"/>
                <a:gd name="connsiteX36" fmla="*/ 561661 w 914400"/>
                <a:gd name="connsiteY36" fmla="*/ 141027 h 219075"/>
                <a:gd name="connsiteX37" fmla="*/ 698945 w 914400"/>
                <a:gd name="connsiteY37" fmla="*/ 141027 h 219075"/>
                <a:gd name="connsiteX38" fmla="*/ 616582 w 914400"/>
                <a:gd name="connsiteY38" fmla="*/ 141027 h 219075"/>
                <a:gd name="connsiteX39" fmla="*/ 616582 w 914400"/>
                <a:gd name="connsiteY39" fmla="*/ 67808 h 219075"/>
                <a:gd name="connsiteX40" fmla="*/ 698945 w 914400"/>
                <a:gd name="connsiteY40" fmla="*/ 67808 h 219075"/>
                <a:gd name="connsiteX41" fmla="*/ 698945 w 914400"/>
                <a:gd name="connsiteY41" fmla="*/ 141027 h 219075"/>
                <a:gd name="connsiteX42" fmla="*/ 836228 w 914400"/>
                <a:gd name="connsiteY42" fmla="*/ 141027 h 219075"/>
                <a:gd name="connsiteX43" fmla="*/ 753866 w 914400"/>
                <a:gd name="connsiteY43" fmla="*/ 141027 h 219075"/>
                <a:gd name="connsiteX44" fmla="*/ 753866 w 914400"/>
                <a:gd name="connsiteY44" fmla="*/ 67808 h 219075"/>
                <a:gd name="connsiteX45" fmla="*/ 836228 w 914400"/>
                <a:gd name="connsiteY45" fmla="*/ 67808 h 219075"/>
                <a:gd name="connsiteX46" fmla="*/ 836228 w 914400"/>
                <a:gd name="connsiteY46" fmla="*/ 141027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14400" h="219075">
                  <a:moveTo>
                    <a:pt x="874347" y="0"/>
                  </a:moveTo>
                  <a:lnTo>
                    <a:pt x="47625" y="0"/>
                  </a:lnTo>
                  <a:cubicBezTo>
                    <a:pt x="21431" y="0"/>
                    <a:pt x="0" y="21431"/>
                    <a:pt x="0" y="47625"/>
                  </a:cubicBezTo>
                  <a:lnTo>
                    <a:pt x="0" y="154924"/>
                  </a:lnTo>
                  <a:cubicBezTo>
                    <a:pt x="0" y="181118"/>
                    <a:pt x="21431" y="202549"/>
                    <a:pt x="47625" y="202549"/>
                  </a:cubicBezTo>
                  <a:lnTo>
                    <a:pt x="94898" y="202549"/>
                  </a:lnTo>
                  <a:lnTo>
                    <a:pt x="94898" y="223390"/>
                  </a:lnTo>
                  <a:lnTo>
                    <a:pt x="177260" y="223390"/>
                  </a:lnTo>
                  <a:lnTo>
                    <a:pt x="177260" y="202549"/>
                  </a:lnTo>
                  <a:lnTo>
                    <a:pt x="753856" y="202549"/>
                  </a:lnTo>
                  <a:lnTo>
                    <a:pt x="753856" y="223390"/>
                  </a:lnTo>
                  <a:lnTo>
                    <a:pt x="836219" y="223390"/>
                  </a:lnTo>
                  <a:lnTo>
                    <a:pt x="836219" y="202549"/>
                  </a:lnTo>
                  <a:lnTo>
                    <a:pt x="874338" y="202549"/>
                  </a:lnTo>
                  <a:cubicBezTo>
                    <a:pt x="900532" y="202549"/>
                    <a:pt x="921963" y="181118"/>
                    <a:pt x="921963" y="154924"/>
                  </a:cubicBezTo>
                  <a:lnTo>
                    <a:pt x="921963" y="47625"/>
                  </a:lnTo>
                  <a:cubicBezTo>
                    <a:pt x="921972" y="21431"/>
                    <a:pt x="900541" y="0"/>
                    <a:pt x="874347" y="0"/>
                  </a:cubicBezTo>
                  <a:close/>
                  <a:moveTo>
                    <a:pt x="177260" y="141027"/>
                  </a:moveTo>
                  <a:lnTo>
                    <a:pt x="94898" y="141027"/>
                  </a:lnTo>
                  <a:lnTo>
                    <a:pt x="94898" y="67808"/>
                  </a:lnTo>
                  <a:lnTo>
                    <a:pt x="177260" y="67808"/>
                  </a:lnTo>
                  <a:lnTo>
                    <a:pt x="177260" y="141027"/>
                  </a:lnTo>
                  <a:close/>
                  <a:moveTo>
                    <a:pt x="305391" y="141027"/>
                  </a:moveTo>
                  <a:lnTo>
                    <a:pt x="232172" y="141027"/>
                  </a:lnTo>
                  <a:lnTo>
                    <a:pt x="232172" y="67808"/>
                  </a:lnTo>
                  <a:lnTo>
                    <a:pt x="305391" y="67808"/>
                  </a:lnTo>
                  <a:lnTo>
                    <a:pt x="305391" y="141027"/>
                  </a:lnTo>
                  <a:close/>
                  <a:moveTo>
                    <a:pt x="433530" y="141027"/>
                  </a:moveTo>
                  <a:lnTo>
                    <a:pt x="360312" y="141027"/>
                  </a:lnTo>
                  <a:lnTo>
                    <a:pt x="360312" y="67808"/>
                  </a:lnTo>
                  <a:lnTo>
                    <a:pt x="433530" y="67808"/>
                  </a:lnTo>
                  <a:lnTo>
                    <a:pt x="433530" y="141027"/>
                  </a:lnTo>
                  <a:close/>
                  <a:moveTo>
                    <a:pt x="561661" y="141027"/>
                  </a:moveTo>
                  <a:lnTo>
                    <a:pt x="488442" y="141027"/>
                  </a:lnTo>
                  <a:lnTo>
                    <a:pt x="488442" y="67808"/>
                  </a:lnTo>
                  <a:lnTo>
                    <a:pt x="561661" y="67808"/>
                  </a:lnTo>
                  <a:lnTo>
                    <a:pt x="561661" y="141027"/>
                  </a:lnTo>
                  <a:close/>
                  <a:moveTo>
                    <a:pt x="698945" y="141027"/>
                  </a:moveTo>
                  <a:lnTo>
                    <a:pt x="616582" y="141027"/>
                  </a:lnTo>
                  <a:lnTo>
                    <a:pt x="616582" y="67808"/>
                  </a:lnTo>
                  <a:lnTo>
                    <a:pt x="698945" y="67808"/>
                  </a:lnTo>
                  <a:lnTo>
                    <a:pt x="698945" y="141027"/>
                  </a:lnTo>
                  <a:close/>
                  <a:moveTo>
                    <a:pt x="836228" y="141027"/>
                  </a:moveTo>
                  <a:lnTo>
                    <a:pt x="753866" y="141027"/>
                  </a:lnTo>
                  <a:lnTo>
                    <a:pt x="753866" y="67808"/>
                  </a:lnTo>
                  <a:lnTo>
                    <a:pt x="836228" y="67808"/>
                  </a:lnTo>
                  <a:lnTo>
                    <a:pt x="836228" y="14102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A9294D9-5709-1A60-AD80-F43F224CFF97}"/>
                </a:ext>
              </a:extLst>
            </p:cNvPr>
            <p:cNvSpPr/>
            <p:nvPr/>
          </p:nvSpPr>
          <p:spPr>
            <a:xfrm>
              <a:off x="4267125" y="4034984"/>
              <a:ext cx="838200" cy="123825"/>
            </a:xfrm>
            <a:custGeom>
              <a:avLst/>
              <a:gdLst>
                <a:gd name="connsiteX0" fmla="*/ 603237 w 838200"/>
                <a:gd name="connsiteY0" fmla="*/ 0 h 123825"/>
                <a:gd name="connsiteX1" fmla="*/ 241297 w 838200"/>
                <a:gd name="connsiteY1" fmla="*/ 0 h 123825"/>
                <a:gd name="connsiteX2" fmla="*/ 0 w 838200"/>
                <a:gd name="connsiteY2" fmla="*/ 128140 h 123825"/>
                <a:gd name="connsiteX3" fmla="*/ 844534 w 838200"/>
                <a:gd name="connsiteY3" fmla="*/ 128140 h 123825"/>
                <a:gd name="connsiteX4" fmla="*/ 603237 w 838200"/>
                <a:gd name="connsiteY4" fmla="*/ 0 h 123825"/>
                <a:gd name="connsiteX5" fmla="*/ 405889 w 838200"/>
                <a:gd name="connsiteY5" fmla="*/ 55712 h 123825"/>
                <a:gd name="connsiteX6" fmla="*/ 279121 w 838200"/>
                <a:gd name="connsiteY6" fmla="*/ 55712 h 123825"/>
                <a:gd name="connsiteX7" fmla="*/ 279121 w 838200"/>
                <a:gd name="connsiteY7" fmla="*/ 81524 h 123825"/>
                <a:gd name="connsiteX8" fmla="*/ 218256 w 838200"/>
                <a:gd name="connsiteY8" fmla="*/ 46377 h 123825"/>
                <a:gd name="connsiteX9" fmla="*/ 279121 w 838200"/>
                <a:gd name="connsiteY9" fmla="*/ 11240 h 123825"/>
                <a:gd name="connsiteX10" fmla="*/ 279121 w 838200"/>
                <a:gd name="connsiteY10" fmla="*/ 36662 h 123825"/>
                <a:gd name="connsiteX11" fmla="*/ 405889 w 838200"/>
                <a:gd name="connsiteY11" fmla="*/ 36662 h 123825"/>
                <a:gd name="connsiteX12" fmla="*/ 405889 w 838200"/>
                <a:gd name="connsiteY12" fmla="*/ 55712 h 123825"/>
                <a:gd name="connsiteX13" fmla="*/ 437931 w 838200"/>
                <a:gd name="connsiteY13" fmla="*/ 83153 h 123825"/>
                <a:gd name="connsiteX14" fmla="*/ 437931 w 838200"/>
                <a:gd name="connsiteY14" fmla="*/ 64103 h 123825"/>
                <a:gd name="connsiteX15" fmla="*/ 564690 w 838200"/>
                <a:gd name="connsiteY15" fmla="*/ 64103 h 123825"/>
                <a:gd name="connsiteX16" fmla="*/ 564690 w 838200"/>
                <a:gd name="connsiteY16" fmla="*/ 38290 h 123825"/>
                <a:gd name="connsiteX17" fmla="*/ 625554 w 838200"/>
                <a:gd name="connsiteY17" fmla="*/ 73438 h 123825"/>
                <a:gd name="connsiteX18" fmla="*/ 564690 w 838200"/>
                <a:gd name="connsiteY18" fmla="*/ 108575 h 123825"/>
                <a:gd name="connsiteX19" fmla="*/ 564690 w 838200"/>
                <a:gd name="connsiteY19" fmla="*/ 83153 h 123825"/>
                <a:gd name="connsiteX20" fmla="*/ 437931 w 838200"/>
                <a:gd name="connsiteY20" fmla="*/ 8315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8200" h="123825">
                  <a:moveTo>
                    <a:pt x="603237" y="0"/>
                  </a:moveTo>
                  <a:lnTo>
                    <a:pt x="241297" y="0"/>
                  </a:lnTo>
                  <a:lnTo>
                    <a:pt x="0" y="128140"/>
                  </a:lnTo>
                  <a:lnTo>
                    <a:pt x="844534" y="128140"/>
                  </a:lnTo>
                  <a:lnTo>
                    <a:pt x="603237" y="0"/>
                  </a:lnTo>
                  <a:close/>
                  <a:moveTo>
                    <a:pt x="405889" y="55712"/>
                  </a:moveTo>
                  <a:lnTo>
                    <a:pt x="279121" y="55712"/>
                  </a:lnTo>
                  <a:lnTo>
                    <a:pt x="279121" y="81524"/>
                  </a:lnTo>
                  <a:lnTo>
                    <a:pt x="218256" y="46377"/>
                  </a:lnTo>
                  <a:lnTo>
                    <a:pt x="279121" y="11240"/>
                  </a:lnTo>
                  <a:lnTo>
                    <a:pt x="279121" y="36662"/>
                  </a:lnTo>
                  <a:lnTo>
                    <a:pt x="405889" y="36662"/>
                  </a:lnTo>
                  <a:lnTo>
                    <a:pt x="405889" y="55712"/>
                  </a:lnTo>
                  <a:close/>
                  <a:moveTo>
                    <a:pt x="437931" y="83153"/>
                  </a:moveTo>
                  <a:lnTo>
                    <a:pt x="437931" y="64103"/>
                  </a:lnTo>
                  <a:lnTo>
                    <a:pt x="564690" y="64103"/>
                  </a:lnTo>
                  <a:lnTo>
                    <a:pt x="564690" y="38290"/>
                  </a:lnTo>
                  <a:lnTo>
                    <a:pt x="625554" y="73438"/>
                  </a:lnTo>
                  <a:lnTo>
                    <a:pt x="564690" y="108575"/>
                  </a:lnTo>
                  <a:lnTo>
                    <a:pt x="564690" y="83153"/>
                  </a:lnTo>
                  <a:lnTo>
                    <a:pt x="437931" y="8315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382203C-DAA2-80E9-648E-689BA71D5A72}"/>
              </a:ext>
            </a:extLst>
          </p:cNvPr>
          <p:cNvSpPr/>
          <p:nvPr/>
        </p:nvSpPr>
        <p:spPr>
          <a:xfrm>
            <a:off x="7611970" y="7241831"/>
            <a:ext cx="597213" cy="175045"/>
          </a:xfrm>
          <a:custGeom>
            <a:avLst/>
            <a:gdLst>
              <a:gd name="connsiteX0" fmla="*/ 517779 w 552450"/>
              <a:gd name="connsiteY0" fmla="*/ 0 h 161925"/>
              <a:gd name="connsiteX1" fmla="*/ 34671 w 552450"/>
              <a:gd name="connsiteY1" fmla="*/ 0 h 161925"/>
              <a:gd name="connsiteX2" fmla="*/ 0 w 552450"/>
              <a:gd name="connsiteY2" fmla="*/ 34671 h 161925"/>
              <a:gd name="connsiteX3" fmla="*/ 0 w 552450"/>
              <a:gd name="connsiteY3" fmla="*/ 135255 h 161925"/>
              <a:gd name="connsiteX4" fmla="*/ 34671 w 552450"/>
              <a:gd name="connsiteY4" fmla="*/ 169926 h 161925"/>
              <a:gd name="connsiteX5" fmla="*/ 517779 w 552450"/>
              <a:gd name="connsiteY5" fmla="*/ 169926 h 161925"/>
              <a:gd name="connsiteX6" fmla="*/ 552450 w 552450"/>
              <a:gd name="connsiteY6" fmla="*/ 135255 h 161925"/>
              <a:gd name="connsiteX7" fmla="*/ 552450 w 552450"/>
              <a:gd name="connsiteY7" fmla="*/ 34671 h 161925"/>
              <a:gd name="connsiteX8" fmla="*/ 517779 w 552450"/>
              <a:gd name="connsiteY8" fmla="*/ 0 h 161925"/>
              <a:gd name="connsiteX9" fmla="*/ 85725 w 552450"/>
              <a:gd name="connsiteY9" fmla="*/ 128397 h 161925"/>
              <a:gd name="connsiteX10" fmla="*/ 42291 w 552450"/>
              <a:gd name="connsiteY10" fmla="*/ 84963 h 161925"/>
              <a:gd name="connsiteX11" fmla="*/ 85725 w 552450"/>
              <a:gd name="connsiteY11" fmla="*/ 41529 h 161925"/>
              <a:gd name="connsiteX12" fmla="*/ 129159 w 552450"/>
              <a:gd name="connsiteY12" fmla="*/ 84963 h 161925"/>
              <a:gd name="connsiteX13" fmla="*/ 85725 w 552450"/>
              <a:gd name="connsiteY13" fmla="*/ 128397 h 161925"/>
              <a:gd name="connsiteX14" fmla="*/ 315849 w 552450"/>
              <a:gd name="connsiteY14" fmla="*/ 84296 h 161925"/>
              <a:gd name="connsiteX15" fmla="*/ 313468 w 552450"/>
              <a:gd name="connsiteY15" fmla="*/ 84296 h 161925"/>
              <a:gd name="connsiteX16" fmla="*/ 303943 w 552450"/>
              <a:gd name="connsiteY16" fmla="*/ 74771 h 161925"/>
              <a:gd name="connsiteX17" fmla="*/ 313468 w 552450"/>
              <a:gd name="connsiteY17" fmla="*/ 65246 h 161925"/>
              <a:gd name="connsiteX18" fmla="*/ 315849 w 552450"/>
              <a:gd name="connsiteY18" fmla="*/ 65246 h 161925"/>
              <a:gd name="connsiteX19" fmla="*/ 325374 w 552450"/>
              <a:gd name="connsiteY19" fmla="*/ 74771 h 161925"/>
              <a:gd name="connsiteX20" fmla="*/ 315849 w 552450"/>
              <a:gd name="connsiteY20" fmla="*/ 84296 h 161925"/>
              <a:gd name="connsiteX21" fmla="*/ 336233 w 552450"/>
              <a:gd name="connsiteY21" fmla="*/ 112871 h 161925"/>
              <a:gd name="connsiteX22" fmla="*/ 333375 w 552450"/>
              <a:gd name="connsiteY22" fmla="*/ 112871 h 161925"/>
              <a:gd name="connsiteX23" fmla="*/ 323850 w 552450"/>
              <a:gd name="connsiteY23" fmla="*/ 103346 h 161925"/>
              <a:gd name="connsiteX24" fmla="*/ 333375 w 552450"/>
              <a:gd name="connsiteY24" fmla="*/ 93821 h 161925"/>
              <a:gd name="connsiteX25" fmla="*/ 335756 w 552450"/>
              <a:gd name="connsiteY25" fmla="*/ 93821 h 161925"/>
              <a:gd name="connsiteX26" fmla="*/ 345281 w 552450"/>
              <a:gd name="connsiteY26" fmla="*/ 103346 h 161925"/>
              <a:gd name="connsiteX27" fmla="*/ 335756 w 552450"/>
              <a:gd name="connsiteY27" fmla="*/ 112871 h 161925"/>
              <a:gd name="connsiteX28" fmla="*/ 356807 w 552450"/>
              <a:gd name="connsiteY28" fmla="*/ 84296 h 161925"/>
              <a:gd name="connsiteX29" fmla="*/ 354425 w 552450"/>
              <a:gd name="connsiteY29" fmla="*/ 84296 h 161925"/>
              <a:gd name="connsiteX30" fmla="*/ 344900 w 552450"/>
              <a:gd name="connsiteY30" fmla="*/ 74771 h 161925"/>
              <a:gd name="connsiteX31" fmla="*/ 354425 w 552450"/>
              <a:gd name="connsiteY31" fmla="*/ 65246 h 161925"/>
              <a:gd name="connsiteX32" fmla="*/ 356807 w 552450"/>
              <a:gd name="connsiteY32" fmla="*/ 65246 h 161925"/>
              <a:gd name="connsiteX33" fmla="*/ 366332 w 552450"/>
              <a:gd name="connsiteY33" fmla="*/ 74771 h 161925"/>
              <a:gd name="connsiteX34" fmla="*/ 356807 w 552450"/>
              <a:gd name="connsiteY34" fmla="*/ 84296 h 161925"/>
              <a:gd name="connsiteX35" fmla="*/ 377190 w 552450"/>
              <a:gd name="connsiteY35" fmla="*/ 112871 h 161925"/>
              <a:gd name="connsiteX36" fmla="*/ 374809 w 552450"/>
              <a:gd name="connsiteY36" fmla="*/ 112871 h 161925"/>
              <a:gd name="connsiteX37" fmla="*/ 365284 w 552450"/>
              <a:gd name="connsiteY37" fmla="*/ 103346 h 161925"/>
              <a:gd name="connsiteX38" fmla="*/ 374809 w 552450"/>
              <a:gd name="connsiteY38" fmla="*/ 93821 h 161925"/>
              <a:gd name="connsiteX39" fmla="*/ 377190 w 552450"/>
              <a:gd name="connsiteY39" fmla="*/ 93821 h 161925"/>
              <a:gd name="connsiteX40" fmla="*/ 386715 w 552450"/>
              <a:gd name="connsiteY40" fmla="*/ 103346 h 161925"/>
              <a:gd name="connsiteX41" fmla="*/ 377190 w 552450"/>
              <a:gd name="connsiteY41" fmla="*/ 112871 h 161925"/>
              <a:gd name="connsiteX42" fmla="*/ 397764 w 552450"/>
              <a:gd name="connsiteY42" fmla="*/ 84296 h 161925"/>
              <a:gd name="connsiteX43" fmla="*/ 395383 w 552450"/>
              <a:gd name="connsiteY43" fmla="*/ 84296 h 161925"/>
              <a:gd name="connsiteX44" fmla="*/ 385858 w 552450"/>
              <a:gd name="connsiteY44" fmla="*/ 74771 h 161925"/>
              <a:gd name="connsiteX45" fmla="*/ 395383 w 552450"/>
              <a:gd name="connsiteY45" fmla="*/ 65246 h 161925"/>
              <a:gd name="connsiteX46" fmla="*/ 397764 w 552450"/>
              <a:gd name="connsiteY46" fmla="*/ 65246 h 161925"/>
              <a:gd name="connsiteX47" fmla="*/ 407289 w 552450"/>
              <a:gd name="connsiteY47" fmla="*/ 74771 h 161925"/>
              <a:gd name="connsiteX48" fmla="*/ 397764 w 552450"/>
              <a:gd name="connsiteY48" fmla="*/ 84296 h 161925"/>
              <a:gd name="connsiteX49" fmla="*/ 418148 w 552450"/>
              <a:gd name="connsiteY49" fmla="*/ 112871 h 161925"/>
              <a:gd name="connsiteX50" fmla="*/ 415766 w 552450"/>
              <a:gd name="connsiteY50" fmla="*/ 112871 h 161925"/>
              <a:gd name="connsiteX51" fmla="*/ 406241 w 552450"/>
              <a:gd name="connsiteY51" fmla="*/ 103346 h 161925"/>
              <a:gd name="connsiteX52" fmla="*/ 415766 w 552450"/>
              <a:gd name="connsiteY52" fmla="*/ 93821 h 161925"/>
              <a:gd name="connsiteX53" fmla="*/ 418148 w 552450"/>
              <a:gd name="connsiteY53" fmla="*/ 93821 h 161925"/>
              <a:gd name="connsiteX54" fmla="*/ 427673 w 552450"/>
              <a:gd name="connsiteY54" fmla="*/ 103346 h 161925"/>
              <a:gd name="connsiteX55" fmla="*/ 418148 w 552450"/>
              <a:gd name="connsiteY55" fmla="*/ 112871 h 161925"/>
              <a:gd name="connsiteX56" fmla="*/ 438722 w 552450"/>
              <a:gd name="connsiteY56" fmla="*/ 84296 h 161925"/>
              <a:gd name="connsiteX57" fmla="*/ 436340 w 552450"/>
              <a:gd name="connsiteY57" fmla="*/ 84296 h 161925"/>
              <a:gd name="connsiteX58" fmla="*/ 426815 w 552450"/>
              <a:gd name="connsiteY58" fmla="*/ 74771 h 161925"/>
              <a:gd name="connsiteX59" fmla="*/ 436340 w 552450"/>
              <a:gd name="connsiteY59" fmla="*/ 65246 h 161925"/>
              <a:gd name="connsiteX60" fmla="*/ 438150 w 552450"/>
              <a:gd name="connsiteY60" fmla="*/ 65246 h 161925"/>
              <a:gd name="connsiteX61" fmla="*/ 447675 w 552450"/>
              <a:gd name="connsiteY61" fmla="*/ 74771 h 161925"/>
              <a:gd name="connsiteX62" fmla="*/ 438150 w 552450"/>
              <a:gd name="connsiteY62" fmla="*/ 84296 h 161925"/>
              <a:gd name="connsiteX63" fmla="*/ 459105 w 552450"/>
              <a:gd name="connsiteY63" fmla="*/ 112871 h 161925"/>
              <a:gd name="connsiteX64" fmla="*/ 456724 w 552450"/>
              <a:gd name="connsiteY64" fmla="*/ 112871 h 161925"/>
              <a:gd name="connsiteX65" fmla="*/ 447199 w 552450"/>
              <a:gd name="connsiteY65" fmla="*/ 103346 h 161925"/>
              <a:gd name="connsiteX66" fmla="*/ 456724 w 552450"/>
              <a:gd name="connsiteY66" fmla="*/ 93821 h 161925"/>
              <a:gd name="connsiteX67" fmla="*/ 459105 w 552450"/>
              <a:gd name="connsiteY67" fmla="*/ 93821 h 161925"/>
              <a:gd name="connsiteX68" fmla="*/ 468630 w 552450"/>
              <a:gd name="connsiteY68" fmla="*/ 103346 h 161925"/>
              <a:gd name="connsiteX69" fmla="*/ 459105 w 552450"/>
              <a:gd name="connsiteY69" fmla="*/ 112871 h 161925"/>
              <a:gd name="connsiteX70" fmla="*/ 479679 w 552450"/>
              <a:gd name="connsiteY70" fmla="*/ 84296 h 161925"/>
              <a:gd name="connsiteX71" fmla="*/ 476250 w 552450"/>
              <a:gd name="connsiteY71" fmla="*/ 84296 h 161925"/>
              <a:gd name="connsiteX72" fmla="*/ 466725 w 552450"/>
              <a:gd name="connsiteY72" fmla="*/ 74771 h 161925"/>
              <a:gd name="connsiteX73" fmla="*/ 476250 w 552450"/>
              <a:gd name="connsiteY73" fmla="*/ 65246 h 161925"/>
              <a:gd name="connsiteX74" fmla="*/ 478631 w 552450"/>
              <a:gd name="connsiteY74" fmla="*/ 65246 h 161925"/>
              <a:gd name="connsiteX75" fmla="*/ 488156 w 552450"/>
              <a:gd name="connsiteY75" fmla="*/ 74771 h 161925"/>
              <a:gd name="connsiteX76" fmla="*/ 478631 w 552450"/>
              <a:gd name="connsiteY76" fmla="*/ 84296 h 161925"/>
              <a:gd name="connsiteX77" fmla="*/ 500063 w 552450"/>
              <a:gd name="connsiteY77" fmla="*/ 112871 h 161925"/>
              <a:gd name="connsiteX78" fmla="*/ 497681 w 552450"/>
              <a:gd name="connsiteY78" fmla="*/ 112871 h 161925"/>
              <a:gd name="connsiteX79" fmla="*/ 488156 w 552450"/>
              <a:gd name="connsiteY79" fmla="*/ 103346 h 161925"/>
              <a:gd name="connsiteX80" fmla="*/ 497681 w 552450"/>
              <a:gd name="connsiteY80" fmla="*/ 93821 h 161925"/>
              <a:gd name="connsiteX81" fmla="*/ 500063 w 552450"/>
              <a:gd name="connsiteY81" fmla="*/ 93821 h 161925"/>
              <a:gd name="connsiteX82" fmla="*/ 509588 w 552450"/>
              <a:gd name="connsiteY82" fmla="*/ 103346 h 161925"/>
              <a:gd name="connsiteX83" fmla="*/ 500063 w 552450"/>
              <a:gd name="connsiteY83" fmla="*/ 112871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52450" h="161925">
                <a:moveTo>
                  <a:pt x="517779" y="0"/>
                </a:moveTo>
                <a:lnTo>
                  <a:pt x="34671" y="0"/>
                </a:lnTo>
                <a:cubicBezTo>
                  <a:pt x="15523" y="0"/>
                  <a:pt x="0" y="15523"/>
                  <a:pt x="0" y="34671"/>
                </a:cubicBezTo>
                <a:lnTo>
                  <a:pt x="0" y="135255"/>
                </a:lnTo>
                <a:cubicBezTo>
                  <a:pt x="0" y="154403"/>
                  <a:pt x="15523" y="169926"/>
                  <a:pt x="34671" y="169926"/>
                </a:cubicBezTo>
                <a:lnTo>
                  <a:pt x="517779" y="169926"/>
                </a:lnTo>
                <a:cubicBezTo>
                  <a:pt x="536927" y="169926"/>
                  <a:pt x="552450" y="154403"/>
                  <a:pt x="552450" y="135255"/>
                </a:cubicBezTo>
                <a:lnTo>
                  <a:pt x="552450" y="34671"/>
                </a:lnTo>
                <a:cubicBezTo>
                  <a:pt x="552450" y="15523"/>
                  <a:pt x="536927" y="0"/>
                  <a:pt x="517779" y="0"/>
                </a:cubicBezTo>
                <a:close/>
                <a:moveTo>
                  <a:pt x="85725" y="128397"/>
                </a:moveTo>
                <a:cubicBezTo>
                  <a:pt x="61737" y="128397"/>
                  <a:pt x="42291" y="108951"/>
                  <a:pt x="42291" y="84963"/>
                </a:cubicBezTo>
                <a:cubicBezTo>
                  <a:pt x="42291" y="60975"/>
                  <a:pt x="61737" y="41529"/>
                  <a:pt x="85725" y="41529"/>
                </a:cubicBezTo>
                <a:cubicBezTo>
                  <a:pt x="109713" y="41529"/>
                  <a:pt x="129159" y="60975"/>
                  <a:pt x="129159" y="84963"/>
                </a:cubicBezTo>
                <a:cubicBezTo>
                  <a:pt x="129107" y="108929"/>
                  <a:pt x="109691" y="128345"/>
                  <a:pt x="85725" y="128397"/>
                </a:cubicBezTo>
                <a:close/>
                <a:moveTo>
                  <a:pt x="315849" y="84296"/>
                </a:moveTo>
                <a:lnTo>
                  <a:pt x="313468" y="84296"/>
                </a:lnTo>
                <a:cubicBezTo>
                  <a:pt x="308207" y="84296"/>
                  <a:pt x="303943" y="80032"/>
                  <a:pt x="303943" y="74771"/>
                </a:cubicBezTo>
                <a:cubicBezTo>
                  <a:pt x="303943" y="69511"/>
                  <a:pt x="308207" y="65246"/>
                  <a:pt x="313468" y="65246"/>
                </a:cubicBezTo>
                <a:lnTo>
                  <a:pt x="315849" y="65246"/>
                </a:lnTo>
                <a:cubicBezTo>
                  <a:pt x="321110" y="65246"/>
                  <a:pt x="325374" y="69511"/>
                  <a:pt x="325374" y="74771"/>
                </a:cubicBezTo>
                <a:cubicBezTo>
                  <a:pt x="325374" y="80032"/>
                  <a:pt x="321110" y="84296"/>
                  <a:pt x="315849" y="84296"/>
                </a:cubicBezTo>
                <a:close/>
                <a:moveTo>
                  <a:pt x="336233" y="112871"/>
                </a:moveTo>
                <a:lnTo>
                  <a:pt x="333375" y="112871"/>
                </a:lnTo>
                <a:cubicBezTo>
                  <a:pt x="328115" y="112871"/>
                  <a:pt x="323850" y="108607"/>
                  <a:pt x="323850" y="103346"/>
                </a:cubicBezTo>
                <a:cubicBezTo>
                  <a:pt x="323850" y="98086"/>
                  <a:pt x="328115" y="93821"/>
                  <a:pt x="333375" y="93821"/>
                </a:cubicBezTo>
                <a:lnTo>
                  <a:pt x="335756" y="93821"/>
                </a:lnTo>
                <a:cubicBezTo>
                  <a:pt x="341017" y="93821"/>
                  <a:pt x="345281" y="98086"/>
                  <a:pt x="345281" y="103346"/>
                </a:cubicBezTo>
                <a:cubicBezTo>
                  <a:pt x="345281" y="108607"/>
                  <a:pt x="341017" y="112871"/>
                  <a:pt x="335756" y="112871"/>
                </a:cubicBezTo>
                <a:close/>
                <a:moveTo>
                  <a:pt x="356807" y="84296"/>
                </a:moveTo>
                <a:lnTo>
                  <a:pt x="354425" y="84296"/>
                </a:lnTo>
                <a:cubicBezTo>
                  <a:pt x="349165" y="84296"/>
                  <a:pt x="344900" y="80032"/>
                  <a:pt x="344900" y="74771"/>
                </a:cubicBezTo>
                <a:cubicBezTo>
                  <a:pt x="344900" y="69511"/>
                  <a:pt x="349165" y="65246"/>
                  <a:pt x="354425" y="65246"/>
                </a:cubicBezTo>
                <a:lnTo>
                  <a:pt x="356807" y="65246"/>
                </a:lnTo>
                <a:cubicBezTo>
                  <a:pt x="362067" y="65246"/>
                  <a:pt x="366332" y="69511"/>
                  <a:pt x="366332" y="74771"/>
                </a:cubicBezTo>
                <a:cubicBezTo>
                  <a:pt x="366332" y="80032"/>
                  <a:pt x="362067" y="84296"/>
                  <a:pt x="356807" y="84296"/>
                </a:cubicBezTo>
                <a:close/>
                <a:moveTo>
                  <a:pt x="377190" y="112871"/>
                </a:moveTo>
                <a:lnTo>
                  <a:pt x="374809" y="112871"/>
                </a:lnTo>
                <a:cubicBezTo>
                  <a:pt x="369548" y="112871"/>
                  <a:pt x="365284" y="108607"/>
                  <a:pt x="365284" y="103346"/>
                </a:cubicBezTo>
                <a:cubicBezTo>
                  <a:pt x="365284" y="98086"/>
                  <a:pt x="369548" y="93821"/>
                  <a:pt x="374809" y="93821"/>
                </a:cubicBezTo>
                <a:lnTo>
                  <a:pt x="377190" y="93821"/>
                </a:lnTo>
                <a:cubicBezTo>
                  <a:pt x="382451" y="93821"/>
                  <a:pt x="386715" y="98086"/>
                  <a:pt x="386715" y="103346"/>
                </a:cubicBezTo>
                <a:cubicBezTo>
                  <a:pt x="386715" y="108607"/>
                  <a:pt x="382451" y="112871"/>
                  <a:pt x="377190" y="112871"/>
                </a:cubicBezTo>
                <a:close/>
                <a:moveTo>
                  <a:pt x="397764" y="84296"/>
                </a:moveTo>
                <a:lnTo>
                  <a:pt x="395383" y="84296"/>
                </a:lnTo>
                <a:cubicBezTo>
                  <a:pt x="390122" y="84296"/>
                  <a:pt x="385858" y="80032"/>
                  <a:pt x="385858" y="74771"/>
                </a:cubicBezTo>
                <a:cubicBezTo>
                  <a:pt x="385858" y="69511"/>
                  <a:pt x="390122" y="65246"/>
                  <a:pt x="395383" y="65246"/>
                </a:cubicBezTo>
                <a:lnTo>
                  <a:pt x="397764" y="65246"/>
                </a:lnTo>
                <a:cubicBezTo>
                  <a:pt x="403025" y="65246"/>
                  <a:pt x="407289" y="69511"/>
                  <a:pt x="407289" y="74771"/>
                </a:cubicBezTo>
                <a:cubicBezTo>
                  <a:pt x="407289" y="80032"/>
                  <a:pt x="403025" y="84296"/>
                  <a:pt x="397764" y="84296"/>
                </a:cubicBezTo>
                <a:close/>
                <a:moveTo>
                  <a:pt x="418148" y="112871"/>
                </a:moveTo>
                <a:lnTo>
                  <a:pt x="415766" y="112871"/>
                </a:lnTo>
                <a:cubicBezTo>
                  <a:pt x="410506" y="112871"/>
                  <a:pt x="406241" y="108607"/>
                  <a:pt x="406241" y="103346"/>
                </a:cubicBezTo>
                <a:cubicBezTo>
                  <a:pt x="406241" y="98086"/>
                  <a:pt x="410506" y="93821"/>
                  <a:pt x="415766" y="93821"/>
                </a:cubicBezTo>
                <a:lnTo>
                  <a:pt x="418148" y="93821"/>
                </a:lnTo>
                <a:cubicBezTo>
                  <a:pt x="423408" y="93821"/>
                  <a:pt x="427673" y="98086"/>
                  <a:pt x="427673" y="103346"/>
                </a:cubicBezTo>
                <a:cubicBezTo>
                  <a:pt x="427673" y="108607"/>
                  <a:pt x="423408" y="112871"/>
                  <a:pt x="418148" y="112871"/>
                </a:cubicBezTo>
                <a:close/>
                <a:moveTo>
                  <a:pt x="438722" y="84296"/>
                </a:moveTo>
                <a:lnTo>
                  <a:pt x="436340" y="84296"/>
                </a:lnTo>
                <a:cubicBezTo>
                  <a:pt x="431080" y="84296"/>
                  <a:pt x="426815" y="80032"/>
                  <a:pt x="426815" y="74771"/>
                </a:cubicBezTo>
                <a:cubicBezTo>
                  <a:pt x="426815" y="69511"/>
                  <a:pt x="431080" y="65246"/>
                  <a:pt x="436340" y="65246"/>
                </a:cubicBezTo>
                <a:lnTo>
                  <a:pt x="438150" y="65246"/>
                </a:lnTo>
                <a:cubicBezTo>
                  <a:pt x="443411" y="65246"/>
                  <a:pt x="447675" y="69511"/>
                  <a:pt x="447675" y="74771"/>
                </a:cubicBezTo>
                <a:cubicBezTo>
                  <a:pt x="447675" y="80032"/>
                  <a:pt x="443411" y="84296"/>
                  <a:pt x="438150" y="84296"/>
                </a:cubicBezTo>
                <a:close/>
                <a:moveTo>
                  <a:pt x="459105" y="112871"/>
                </a:moveTo>
                <a:lnTo>
                  <a:pt x="456724" y="112871"/>
                </a:lnTo>
                <a:cubicBezTo>
                  <a:pt x="451463" y="112871"/>
                  <a:pt x="447199" y="108607"/>
                  <a:pt x="447199" y="103346"/>
                </a:cubicBezTo>
                <a:cubicBezTo>
                  <a:pt x="447199" y="98086"/>
                  <a:pt x="451463" y="93821"/>
                  <a:pt x="456724" y="93821"/>
                </a:cubicBezTo>
                <a:lnTo>
                  <a:pt x="459105" y="93821"/>
                </a:lnTo>
                <a:cubicBezTo>
                  <a:pt x="464366" y="93821"/>
                  <a:pt x="468630" y="98086"/>
                  <a:pt x="468630" y="103346"/>
                </a:cubicBezTo>
                <a:cubicBezTo>
                  <a:pt x="468630" y="108607"/>
                  <a:pt x="464366" y="112871"/>
                  <a:pt x="459105" y="112871"/>
                </a:cubicBezTo>
                <a:close/>
                <a:moveTo>
                  <a:pt x="479679" y="84296"/>
                </a:moveTo>
                <a:lnTo>
                  <a:pt x="476250" y="84296"/>
                </a:lnTo>
                <a:cubicBezTo>
                  <a:pt x="470990" y="84296"/>
                  <a:pt x="466725" y="80032"/>
                  <a:pt x="466725" y="74771"/>
                </a:cubicBezTo>
                <a:cubicBezTo>
                  <a:pt x="466725" y="69511"/>
                  <a:pt x="470990" y="65246"/>
                  <a:pt x="476250" y="65246"/>
                </a:cubicBezTo>
                <a:lnTo>
                  <a:pt x="478631" y="65246"/>
                </a:lnTo>
                <a:cubicBezTo>
                  <a:pt x="483892" y="65246"/>
                  <a:pt x="488156" y="69511"/>
                  <a:pt x="488156" y="74771"/>
                </a:cubicBezTo>
                <a:cubicBezTo>
                  <a:pt x="488156" y="80032"/>
                  <a:pt x="483892" y="84296"/>
                  <a:pt x="478631" y="84296"/>
                </a:cubicBezTo>
                <a:close/>
                <a:moveTo>
                  <a:pt x="500063" y="112871"/>
                </a:moveTo>
                <a:lnTo>
                  <a:pt x="497681" y="112871"/>
                </a:lnTo>
                <a:cubicBezTo>
                  <a:pt x="492421" y="112871"/>
                  <a:pt x="488156" y="108607"/>
                  <a:pt x="488156" y="103346"/>
                </a:cubicBezTo>
                <a:cubicBezTo>
                  <a:pt x="488156" y="98086"/>
                  <a:pt x="492421" y="93821"/>
                  <a:pt x="497681" y="93821"/>
                </a:cubicBezTo>
                <a:lnTo>
                  <a:pt x="500063" y="93821"/>
                </a:lnTo>
                <a:cubicBezTo>
                  <a:pt x="505323" y="93821"/>
                  <a:pt x="509588" y="98086"/>
                  <a:pt x="509588" y="103346"/>
                </a:cubicBezTo>
                <a:cubicBezTo>
                  <a:pt x="509588" y="108607"/>
                  <a:pt x="505323" y="112871"/>
                  <a:pt x="500063" y="11287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72E3C8-60CA-5F0D-1342-47573C419ECA}"/>
              </a:ext>
            </a:extLst>
          </p:cNvPr>
          <p:cNvSpPr txBox="1"/>
          <p:nvPr/>
        </p:nvSpPr>
        <p:spPr>
          <a:xfrm>
            <a:off x="9232775" y="5615283"/>
            <a:ext cx="11284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00" b="1">
                <a:latin typeface="+mj-ea"/>
                <a:ea typeface="+mj-ea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9F </a:t>
            </a:r>
            <a:r>
              <a:rPr lang="ko-KR" altLang="en-US" sz="1050" dirty="0" err="1">
                <a:latin typeface="+mn-ea"/>
                <a:ea typeface="+mn-ea"/>
              </a:rPr>
              <a:t>내부망</a:t>
            </a:r>
            <a:r>
              <a:rPr lang="ko-KR" altLang="en-US" sz="1050" dirty="0">
                <a:latin typeface="+mn-ea"/>
                <a:ea typeface="+mn-ea"/>
              </a:rPr>
              <a:t> </a:t>
            </a:r>
            <a:r>
              <a:rPr lang="en-US" altLang="ko-KR" sz="1050" dirty="0">
                <a:latin typeface="+mn-ea"/>
                <a:ea typeface="+mn-ea"/>
              </a:rPr>
              <a:t>FW</a:t>
            </a:r>
            <a:endParaRPr lang="ko-KR" altLang="en-US" sz="1050" dirty="0">
              <a:latin typeface="+mn-ea"/>
              <a:ea typeface="+mn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7953D37-78AA-9F71-341C-554706565970}"/>
              </a:ext>
            </a:extLst>
          </p:cNvPr>
          <p:cNvGrpSpPr/>
          <p:nvPr/>
        </p:nvGrpSpPr>
        <p:grpSpPr>
          <a:xfrm>
            <a:off x="8822107" y="5756028"/>
            <a:ext cx="742825" cy="330955"/>
            <a:chOff x="9095820" y="3750322"/>
            <a:chExt cx="742825" cy="33095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17E8A0C-9F6F-ABC6-780B-6E733681CCF7}"/>
                </a:ext>
              </a:extLst>
            </p:cNvPr>
            <p:cNvGrpSpPr/>
            <p:nvPr/>
          </p:nvGrpSpPr>
          <p:grpSpPr>
            <a:xfrm>
              <a:off x="9095820" y="3830418"/>
              <a:ext cx="742825" cy="186030"/>
              <a:chOff x="692660" y="4952266"/>
              <a:chExt cx="742825" cy="186030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9CD31CF7-7A16-2FE3-98E9-C9C4A80452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2660" y="4952266"/>
                <a:ext cx="742825" cy="186030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7AC02FE-7CAE-9DFE-458E-16532DB07979}"/>
                  </a:ext>
                </a:extLst>
              </p:cNvPr>
              <p:cNvSpPr txBox="1"/>
              <p:nvPr/>
            </p:nvSpPr>
            <p:spPr>
              <a:xfrm>
                <a:off x="1115267" y="4989190"/>
                <a:ext cx="318998" cy="10772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 algn="r">
                  <a:defRPr sz="800" b="1">
                    <a:latin typeface="+mj-ea"/>
                    <a:ea typeface="+mj-ea"/>
                  </a:defRPr>
                </a:lvl1pPr>
              </a:lstStyle>
              <a:p>
                <a:pPr algn="ctr"/>
                <a:r>
                  <a:rPr lang="en-US" altLang="ko-KR" sz="700" b="0" dirty="0">
                    <a:solidFill>
                      <a:srgbClr val="FFFF00"/>
                    </a:solidFill>
                    <a:latin typeface="+mn-ea"/>
                    <a:ea typeface="+mn-ea"/>
                  </a:rPr>
                  <a:t>FG-90D</a:t>
                </a:r>
                <a:endParaRPr lang="ko-KR" altLang="en-US" sz="700" b="0" dirty="0">
                  <a:solidFill>
                    <a:srgbClr val="FFFF00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50DC23-C186-E4CD-1E60-0EEC14739926}"/>
                </a:ext>
              </a:extLst>
            </p:cNvPr>
            <p:cNvSpPr txBox="1"/>
            <p:nvPr/>
          </p:nvSpPr>
          <p:spPr>
            <a:xfrm>
              <a:off x="9344550" y="3750322"/>
              <a:ext cx="188637" cy="769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lIns="18000" tIns="0" rIns="18000" bIns="0" rtlCol="0">
              <a:spAutoFit/>
            </a:bodyPr>
            <a:lstStyle>
              <a:defPPr>
                <a:defRPr lang="ko-KR"/>
              </a:defPPr>
              <a:lvl1pPr>
                <a:defRPr sz="500" b="0">
                  <a:solidFill>
                    <a:prstClr val="black"/>
                  </a:solidFill>
                  <a:latin typeface="Consolas" panose="020B0609020204030204" pitchFamily="49" charset="0"/>
                  <a:ea typeface="+mj-ea"/>
                </a:defRPr>
              </a:lvl1pPr>
            </a:lstStyle>
            <a:p>
              <a:pPr algn="ctr"/>
              <a:r>
                <a:rPr lang="en-US" altLang="ko-KR" dirty="0">
                  <a:latin typeface="+mn-ea"/>
                  <a:ea typeface="+mn-ea"/>
                </a:rPr>
                <a:t>wan1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E416CB-BA9C-8042-C147-D982FB450930}"/>
                </a:ext>
              </a:extLst>
            </p:cNvPr>
            <p:cNvSpPr txBox="1"/>
            <p:nvPr/>
          </p:nvSpPr>
          <p:spPr>
            <a:xfrm>
              <a:off x="9365388" y="4004333"/>
              <a:ext cx="146959" cy="769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lIns="18000" tIns="0" rIns="18000" bIns="0" rtlCol="0">
              <a:spAutoFit/>
            </a:bodyPr>
            <a:lstStyle>
              <a:defPPr>
                <a:defRPr lang="ko-KR"/>
              </a:defPPr>
              <a:lvl1pPr>
                <a:defRPr sz="500" b="0">
                  <a:solidFill>
                    <a:prstClr val="black"/>
                  </a:solidFill>
                  <a:latin typeface="Consolas" panose="020B0609020204030204" pitchFamily="49" charset="0"/>
                  <a:ea typeface="+mj-ea"/>
                </a:defRPr>
              </a:lvl1pPr>
            </a:lstStyle>
            <a:p>
              <a:pPr algn="ctr"/>
              <a:r>
                <a:rPr lang="en-US" altLang="ko-KR" dirty="0">
                  <a:latin typeface="+mn-ea"/>
                  <a:ea typeface="+mn-ea"/>
                </a:rPr>
                <a:t>int1</a:t>
              </a:r>
            </a:p>
          </p:txBody>
        </p: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6327603-08FA-8B77-2BDA-8B97A07A9325}"/>
              </a:ext>
            </a:extLst>
          </p:cNvPr>
          <p:cNvCxnSpPr>
            <a:cxnSpLocks/>
          </p:cNvCxnSpPr>
          <p:nvPr/>
        </p:nvCxnSpPr>
        <p:spPr>
          <a:xfrm>
            <a:off x="9193519" y="5488633"/>
            <a:ext cx="0" cy="26739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1FB18A1-E802-869F-72E6-E88A6C85CB22}"/>
              </a:ext>
            </a:extLst>
          </p:cNvPr>
          <p:cNvCxnSpPr>
            <a:cxnSpLocks/>
          </p:cNvCxnSpPr>
          <p:nvPr/>
        </p:nvCxnSpPr>
        <p:spPr>
          <a:xfrm>
            <a:off x="9193519" y="6091544"/>
            <a:ext cx="0" cy="30588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CDAFDE7-6CC0-4195-772A-8762FDA8EF67}"/>
              </a:ext>
            </a:extLst>
          </p:cNvPr>
          <p:cNvCxnSpPr>
            <a:cxnSpLocks/>
          </p:cNvCxnSpPr>
          <p:nvPr/>
        </p:nvCxnSpPr>
        <p:spPr>
          <a:xfrm flipH="1">
            <a:off x="7931207" y="6651024"/>
            <a:ext cx="1262312" cy="59080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1FC86B3-1BE9-1616-39A3-BDE649C70F76}"/>
              </a:ext>
            </a:extLst>
          </p:cNvPr>
          <p:cNvCxnSpPr>
            <a:cxnSpLocks/>
          </p:cNvCxnSpPr>
          <p:nvPr/>
        </p:nvCxnSpPr>
        <p:spPr>
          <a:xfrm>
            <a:off x="9200125" y="6641673"/>
            <a:ext cx="0" cy="6798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직선 연결선 527">
            <a:extLst>
              <a:ext uri="{FF2B5EF4-FFF2-40B4-BE49-F238E27FC236}">
                <a16:creationId xmlns:a16="http://schemas.microsoft.com/office/drawing/2014/main" id="{C357F7FA-4B11-7112-D348-5FE01A50D762}"/>
              </a:ext>
            </a:extLst>
          </p:cNvPr>
          <p:cNvCxnSpPr>
            <a:cxnSpLocks/>
          </p:cNvCxnSpPr>
          <p:nvPr/>
        </p:nvCxnSpPr>
        <p:spPr>
          <a:xfrm>
            <a:off x="4055396" y="4045358"/>
            <a:ext cx="4726306" cy="1759990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CBF3F56-D45C-2F1A-4F92-29111D0B1AB0}"/>
              </a:ext>
            </a:extLst>
          </p:cNvPr>
          <p:cNvGrpSpPr/>
          <p:nvPr/>
        </p:nvGrpSpPr>
        <p:grpSpPr>
          <a:xfrm>
            <a:off x="5096675" y="4113112"/>
            <a:ext cx="919340" cy="1102193"/>
            <a:chOff x="8791350" y="3016799"/>
            <a:chExt cx="919340" cy="1102193"/>
          </a:xfrm>
        </p:grpSpPr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B3D27B09-DD85-A19F-6843-6C406AAD6864}"/>
                </a:ext>
              </a:extLst>
            </p:cNvPr>
            <p:cNvSpPr/>
            <p:nvPr/>
          </p:nvSpPr>
          <p:spPr>
            <a:xfrm>
              <a:off x="8791350" y="3016799"/>
              <a:ext cx="919340" cy="103677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grpSp>
          <p:nvGrpSpPr>
            <p:cNvPr id="513" name="그룹 512">
              <a:extLst>
                <a:ext uri="{FF2B5EF4-FFF2-40B4-BE49-F238E27FC236}">
                  <a16:creationId xmlns:a16="http://schemas.microsoft.com/office/drawing/2014/main" id="{603562FD-0FD7-7E22-5CCD-2E8BE2281F09}"/>
                </a:ext>
              </a:extLst>
            </p:cNvPr>
            <p:cNvGrpSpPr/>
            <p:nvPr/>
          </p:nvGrpSpPr>
          <p:grpSpPr>
            <a:xfrm>
              <a:off x="8986023" y="3475031"/>
              <a:ext cx="550306" cy="302094"/>
              <a:chOff x="694271" y="5348181"/>
              <a:chExt cx="732458" cy="486525"/>
            </a:xfrm>
          </p:grpSpPr>
          <p:sp>
            <p:nvSpPr>
              <p:cNvPr id="514" name="자유형: 도형 513">
                <a:extLst>
                  <a:ext uri="{FF2B5EF4-FFF2-40B4-BE49-F238E27FC236}">
                    <a16:creationId xmlns:a16="http://schemas.microsoft.com/office/drawing/2014/main" id="{ACD00049-F0A6-47FE-52AF-B2AC27C0C6A9}"/>
                  </a:ext>
                </a:extLst>
              </p:cNvPr>
              <p:cNvSpPr/>
              <p:nvPr/>
            </p:nvSpPr>
            <p:spPr>
              <a:xfrm>
                <a:off x="749096" y="5411166"/>
                <a:ext cx="20995" cy="20995"/>
              </a:xfrm>
              <a:custGeom>
                <a:avLst/>
                <a:gdLst>
                  <a:gd name="connsiteX0" fmla="*/ 34919 w 28575"/>
                  <a:gd name="connsiteY0" fmla="*/ 17459 h 28575"/>
                  <a:gd name="connsiteX1" fmla="*/ 17459 w 28575"/>
                  <a:gd name="connsiteY1" fmla="*/ 34919 h 28575"/>
                  <a:gd name="connsiteX2" fmla="*/ 0 w 28575"/>
                  <a:gd name="connsiteY2" fmla="*/ 17459 h 28575"/>
                  <a:gd name="connsiteX3" fmla="*/ 17459 w 28575"/>
                  <a:gd name="connsiteY3" fmla="*/ 0 h 28575"/>
                  <a:gd name="connsiteX4" fmla="*/ 34919 w 28575"/>
                  <a:gd name="connsiteY4" fmla="*/ 1745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4919" y="17459"/>
                    </a:moveTo>
                    <a:cubicBezTo>
                      <a:pt x="34919" y="27102"/>
                      <a:pt x="27102" y="34919"/>
                      <a:pt x="17459" y="34919"/>
                    </a:cubicBezTo>
                    <a:cubicBezTo>
                      <a:pt x="7817" y="34919"/>
                      <a:pt x="0" y="27102"/>
                      <a:pt x="0" y="17459"/>
                    </a:cubicBezTo>
                    <a:cubicBezTo>
                      <a:pt x="0" y="7817"/>
                      <a:pt x="7817" y="0"/>
                      <a:pt x="17459" y="0"/>
                    </a:cubicBezTo>
                    <a:cubicBezTo>
                      <a:pt x="27102" y="0"/>
                      <a:pt x="34919" y="7817"/>
                      <a:pt x="34919" y="1745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515" name="자유형: 도형 514">
                <a:extLst>
                  <a:ext uri="{FF2B5EF4-FFF2-40B4-BE49-F238E27FC236}">
                    <a16:creationId xmlns:a16="http://schemas.microsoft.com/office/drawing/2014/main" id="{E366A49F-FF18-9E96-DFFA-60ED63F255B5}"/>
                  </a:ext>
                </a:extLst>
              </p:cNvPr>
              <p:cNvSpPr/>
              <p:nvPr/>
            </p:nvSpPr>
            <p:spPr>
              <a:xfrm>
                <a:off x="889063" y="5411166"/>
                <a:ext cx="20995" cy="20995"/>
              </a:xfrm>
              <a:custGeom>
                <a:avLst/>
                <a:gdLst>
                  <a:gd name="connsiteX0" fmla="*/ 34919 w 28575"/>
                  <a:gd name="connsiteY0" fmla="*/ 17459 h 28575"/>
                  <a:gd name="connsiteX1" fmla="*/ 17459 w 28575"/>
                  <a:gd name="connsiteY1" fmla="*/ 34919 h 28575"/>
                  <a:gd name="connsiteX2" fmla="*/ 0 w 28575"/>
                  <a:gd name="connsiteY2" fmla="*/ 17459 h 28575"/>
                  <a:gd name="connsiteX3" fmla="*/ 17459 w 28575"/>
                  <a:gd name="connsiteY3" fmla="*/ 0 h 28575"/>
                  <a:gd name="connsiteX4" fmla="*/ 34919 w 28575"/>
                  <a:gd name="connsiteY4" fmla="*/ 1745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4919" y="17459"/>
                    </a:moveTo>
                    <a:cubicBezTo>
                      <a:pt x="34919" y="27102"/>
                      <a:pt x="27102" y="34919"/>
                      <a:pt x="17459" y="34919"/>
                    </a:cubicBezTo>
                    <a:cubicBezTo>
                      <a:pt x="7817" y="34919"/>
                      <a:pt x="0" y="27102"/>
                      <a:pt x="0" y="17459"/>
                    </a:cubicBezTo>
                    <a:cubicBezTo>
                      <a:pt x="0" y="7817"/>
                      <a:pt x="7817" y="0"/>
                      <a:pt x="17459" y="0"/>
                    </a:cubicBezTo>
                    <a:cubicBezTo>
                      <a:pt x="27102" y="0"/>
                      <a:pt x="34919" y="7817"/>
                      <a:pt x="34919" y="1745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516" name="자유형: 도형 515">
                <a:extLst>
                  <a:ext uri="{FF2B5EF4-FFF2-40B4-BE49-F238E27FC236}">
                    <a16:creationId xmlns:a16="http://schemas.microsoft.com/office/drawing/2014/main" id="{026FF054-F022-D5D6-5F06-B5DECDB3C1EE}"/>
                  </a:ext>
                </a:extLst>
              </p:cNvPr>
              <p:cNvSpPr/>
              <p:nvPr/>
            </p:nvSpPr>
            <p:spPr>
              <a:xfrm>
                <a:off x="819080" y="5411166"/>
                <a:ext cx="20995" cy="20995"/>
              </a:xfrm>
              <a:custGeom>
                <a:avLst/>
                <a:gdLst>
                  <a:gd name="connsiteX0" fmla="*/ 34919 w 28575"/>
                  <a:gd name="connsiteY0" fmla="*/ 17459 h 28575"/>
                  <a:gd name="connsiteX1" fmla="*/ 17459 w 28575"/>
                  <a:gd name="connsiteY1" fmla="*/ 34919 h 28575"/>
                  <a:gd name="connsiteX2" fmla="*/ 0 w 28575"/>
                  <a:gd name="connsiteY2" fmla="*/ 17459 h 28575"/>
                  <a:gd name="connsiteX3" fmla="*/ 17459 w 28575"/>
                  <a:gd name="connsiteY3" fmla="*/ 0 h 28575"/>
                  <a:gd name="connsiteX4" fmla="*/ 34919 w 28575"/>
                  <a:gd name="connsiteY4" fmla="*/ 1745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4919" y="17459"/>
                    </a:moveTo>
                    <a:cubicBezTo>
                      <a:pt x="34919" y="27102"/>
                      <a:pt x="27102" y="34919"/>
                      <a:pt x="17459" y="34919"/>
                    </a:cubicBezTo>
                    <a:cubicBezTo>
                      <a:pt x="7817" y="34919"/>
                      <a:pt x="0" y="27102"/>
                      <a:pt x="0" y="17459"/>
                    </a:cubicBezTo>
                    <a:cubicBezTo>
                      <a:pt x="0" y="7817"/>
                      <a:pt x="7817" y="0"/>
                      <a:pt x="17459" y="0"/>
                    </a:cubicBezTo>
                    <a:cubicBezTo>
                      <a:pt x="27102" y="0"/>
                      <a:pt x="34919" y="7817"/>
                      <a:pt x="34919" y="1745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517" name="자유형: 도형 516">
                <a:extLst>
                  <a:ext uri="{FF2B5EF4-FFF2-40B4-BE49-F238E27FC236}">
                    <a16:creationId xmlns:a16="http://schemas.microsoft.com/office/drawing/2014/main" id="{CD01BF53-B051-5236-4A5C-3A0B3EE976B0}"/>
                  </a:ext>
                </a:extLst>
              </p:cNvPr>
              <p:cNvSpPr/>
              <p:nvPr/>
            </p:nvSpPr>
            <p:spPr>
              <a:xfrm>
                <a:off x="694271" y="5348181"/>
                <a:ext cx="608856" cy="146965"/>
              </a:xfrm>
              <a:custGeom>
                <a:avLst/>
                <a:gdLst>
                  <a:gd name="connsiteX0" fmla="*/ 0 w 828675"/>
                  <a:gd name="connsiteY0" fmla="*/ 0 h 200025"/>
                  <a:gd name="connsiteX1" fmla="*/ 0 w 828675"/>
                  <a:gd name="connsiteY1" fmla="*/ 204226 h 200025"/>
                  <a:gd name="connsiteX2" fmla="*/ 831056 w 828675"/>
                  <a:gd name="connsiteY2" fmla="*/ 204226 h 200025"/>
                  <a:gd name="connsiteX3" fmla="*/ 831056 w 828675"/>
                  <a:gd name="connsiteY3" fmla="*/ 0 h 200025"/>
                  <a:gd name="connsiteX4" fmla="*/ 0 w 828675"/>
                  <a:gd name="connsiteY4" fmla="*/ 0 h 200025"/>
                  <a:gd name="connsiteX5" fmla="*/ 92078 w 828675"/>
                  <a:gd name="connsiteY5" fmla="*/ 144456 h 200025"/>
                  <a:gd name="connsiteX6" fmla="*/ 50806 w 828675"/>
                  <a:gd name="connsiteY6" fmla="*/ 103184 h 200025"/>
                  <a:gd name="connsiteX7" fmla="*/ 92078 w 828675"/>
                  <a:gd name="connsiteY7" fmla="*/ 61913 h 200025"/>
                  <a:gd name="connsiteX8" fmla="*/ 133350 w 828675"/>
                  <a:gd name="connsiteY8" fmla="*/ 103184 h 200025"/>
                  <a:gd name="connsiteX9" fmla="*/ 92078 w 828675"/>
                  <a:gd name="connsiteY9" fmla="*/ 144456 h 200025"/>
                  <a:gd name="connsiteX10" fmla="*/ 187328 w 828675"/>
                  <a:gd name="connsiteY10" fmla="*/ 144456 h 200025"/>
                  <a:gd name="connsiteX11" fmla="*/ 146056 w 828675"/>
                  <a:gd name="connsiteY11" fmla="*/ 103184 h 200025"/>
                  <a:gd name="connsiteX12" fmla="*/ 187328 w 828675"/>
                  <a:gd name="connsiteY12" fmla="*/ 61913 h 200025"/>
                  <a:gd name="connsiteX13" fmla="*/ 228600 w 828675"/>
                  <a:gd name="connsiteY13" fmla="*/ 103184 h 200025"/>
                  <a:gd name="connsiteX14" fmla="*/ 187328 w 828675"/>
                  <a:gd name="connsiteY14" fmla="*/ 144456 h 200025"/>
                  <a:gd name="connsiteX15" fmla="*/ 282578 w 828675"/>
                  <a:gd name="connsiteY15" fmla="*/ 144456 h 200025"/>
                  <a:gd name="connsiteX16" fmla="*/ 241306 w 828675"/>
                  <a:gd name="connsiteY16" fmla="*/ 103184 h 200025"/>
                  <a:gd name="connsiteX17" fmla="*/ 282578 w 828675"/>
                  <a:gd name="connsiteY17" fmla="*/ 61913 h 200025"/>
                  <a:gd name="connsiteX18" fmla="*/ 323850 w 828675"/>
                  <a:gd name="connsiteY18" fmla="*/ 103184 h 200025"/>
                  <a:gd name="connsiteX19" fmla="*/ 282578 w 828675"/>
                  <a:gd name="connsiteY19" fmla="*/ 144456 h 200025"/>
                  <a:gd name="connsiteX20" fmla="*/ 546897 w 828675"/>
                  <a:gd name="connsiteY20" fmla="*/ 153191 h 200025"/>
                  <a:gd name="connsiteX21" fmla="*/ 372123 w 828675"/>
                  <a:gd name="connsiteY21" fmla="*/ 153191 h 200025"/>
                  <a:gd name="connsiteX22" fmla="*/ 372123 w 828675"/>
                  <a:gd name="connsiteY22" fmla="*/ 129378 h 200025"/>
                  <a:gd name="connsiteX23" fmla="*/ 546897 w 828675"/>
                  <a:gd name="connsiteY23" fmla="*/ 129378 h 200025"/>
                  <a:gd name="connsiteX24" fmla="*/ 546897 w 828675"/>
                  <a:gd name="connsiteY24" fmla="*/ 153191 h 200025"/>
                  <a:gd name="connsiteX25" fmla="*/ 546897 w 828675"/>
                  <a:gd name="connsiteY25" fmla="*/ 115091 h 200025"/>
                  <a:gd name="connsiteX26" fmla="*/ 372123 w 828675"/>
                  <a:gd name="connsiteY26" fmla="*/ 115091 h 200025"/>
                  <a:gd name="connsiteX27" fmla="*/ 372123 w 828675"/>
                  <a:gd name="connsiteY27" fmla="*/ 91278 h 200025"/>
                  <a:gd name="connsiteX28" fmla="*/ 546897 w 828675"/>
                  <a:gd name="connsiteY28" fmla="*/ 91278 h 200025"/>
                  <a:gd name="connsiteX29" fmla="*/ 546897 w 828675"/>
                  <a:gd name="connsiteY29" fmla="*/ 115091 h 200025"/>
                  <a:gd name="connsiteX30" fmla="*/ 546897 w 828675"/>
                  <a:gd name="connsiteY30" fmla="*/ 76991 h 200025"/>
                  <a:gd name="connsiteX31" fmla="*/ 372123 w 828675"/>
                  <a:gd name="connsiteY31" fmla="*/ 76991 h 200025"/>
                  <a:gd name="connsiteX32" fmla="*/ 372123 w 828675"/>
                  <a:gd name="connsiteY32" fmla="*/ 53178 h 200025"/>
                  <a:gd name="connsiteX33" fmla="*/ 546897 w 828675"/>
                  <a:gd name="connsiteY33" fmla="*/ 53178 h 200025"/>
                  <a:gd name="connsiteX34" fmla="*/ 546897 w 828675"/>
                  <a:gd name="connsiteY34" fmla="*/ 76991 h 200025"/>
                  <a:gd name="connsiteX35" fmla="*/ 623097 w 828675"/>
                  <a:gd name="connsiteY35" fmla="*/ 115091 h 200025"/>
                  <a:gd name="connsiteX36" fmla="*/ 581816 w 828675"/>
                  <a:gd name="connsiteY36" fmla="*/ 115091 h 200025"/>
                  <a:gd name="connsiteX37" fmla="*/ 581816 w 828675"/>
                  <a:gd name="connsiteY37" fmla="*/ 91278 h 200025"/>
                  <a:gd name="connsiteX38" fmla="*/ 623097 w 828675"/>
                  <a:gd name="connsiteY38" fmla="*/ 91278 h 200025"/>
                  <a:gd name="connsiteX39" fmla="*/ 623097 w 828675"/>
                  <a:gd name="connsiteY39" fmla="*/ 115091 h 200025"/>
                  <a:gd name="connsiteX40" fmla="*/ 767563 w 828675"/>
                  <a:gd name="connsiteY40" fmla="*/ 115091 h 200025"/>
                  <a:gd name="connsiteX41" fmla="*/ 645319 w 828675"/>
                  <a:gd name="connsiteY41" fmla="*/ 115091 h 200025"/>
                  <a:gd name="connsiteX42" fmla="*/ 645319 w 828675"/>
                  <a:gd name="connsiteY42" fmla="*/ 91278 h 200025"/>
                  <a:gd name="connsiteX43" fmla="*/ 767563 w 828675"/>
                  <a:gd name="connsiteY43" fmla="*/ 91278 h 200025"/>
                  <a:gd name="connsiteX44" fmla="*/ 767563 w 828675"/>
                  <a:gd name="connsiteY44" fmla="*/ 115091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28675" h="200025">
                    <a:moveTo>
                      <a:pt x="0" y="0"/>
                    </a:moveTo>
                    <a:lnTo>
                      <a:pt x="0" y="204226"/>
                    </a:lnTo>
                    <a:lnTo>
                      <a:pt x="831056" y="204226"/>
                    </a:lnTo>
                    <a:lnTo>
                      <a:pt x="831056" y="0"/>
                    </a:lnTo>
                    <a:lnTo>
                      <a:pt x="0" y="0"/>
                    </a:lnTo>
                    <a:close/>
                    <a:moveTo>
                      <a:pt x="92078" y="144456"/>
                    </a:moveTo>
                    <a:cubicBezTo>
                      <a:pt x="69313" y="144456"/>
                      <a:pt x="50806" y="125940"/>
                      <a:pt x="50806" y="103184"/>
                    </a:cubicBezTo>
                    <a:cubicBezTo>
                      <a:pt x="50806" y="80429"/>
                      <a:pt x="69323" y="61913"/>
                      <a:pt x="92078" y="61913"/>
                    </a:cubicBezTo>
                    <a:cubicBezTo>
                      <a:pt x="114833" y="61913"/>
                      <a:pt x="133350" y="80429"/>
                      <a:pt x="133350" y="103184"/>
                    </a:cubicBezTo>
                    <a:cubicBezTo>
                      <a:pt x="133350" y="125949"/>
                      <a:pt x="114833" y="144456"/>
                      <a:pt x="92078" y="144456"/>
                    </a:cubicBezTo>
                    <a:close/>
                    <a:moveTo>
                      <a:pt x="187328" y="144456"/>
                    </a:moveTo>
                    <a:cubicBezTo>
                      <a:pt x="164563" y="144456"/>
                      <a:pt x="146056" y="125940"/>
                      <a:pt x="146056" y="103184"/>
                    </a:cubicBezTo>
                    <a:cubicBezTo>
                      <a:pt x="146056" y="80429"/>
                      <a:pt x="164573" y="61913"/>
                      <a:pt x="187328" y="61913"/>
                    </a:cubicBezTo>
                    <a:cubicBezTo>
                      <a:pt x="210083" y="61913"/>
                      <a:pt x="228600" y="80429"/>
                      <a:pt x="228600" y="103184"/>
                    </a:cubicBezTo>
                    <a:cubicBezTo>
                      <a:pt x="228600" y="125949"/>
                      <a:pt x="210083" y="144456"/>
                      <a:pt x="187328" y="144456"/>
                    </a:cubicBezTo>
                    <a:close/>
                    <a:moveTo>
                      <a:pt x="282578" y="144456"/>
                    </a:moveTo>
                    <a:cubicBezTo>
                      <a:pt x="259813" y="144456"/>
                      <a:pt x="241306" y="125940"/>
                      <a:pt x="241306" y="103184"/>
                    </a:cubicBezTo>
                    <a:cubicBezTo>
                      <a:pt x="241306" y="80429"/>
                      <a:pt x="259823" y="61913"/>
                      <a:pt x="282578" y="61913"/>
                    </a:cubicBezTo>
                    <a:cubicBezTo>
                      <a:pt x="305333" y="61913"/>
                      <a:pt x="323850" y="80429"/>
                      <a:pt x="323850" y="103184"/>
                    </a:cubicBezTo>
                    <a:cubicBezTo>
                      <a:pt x="323850" y="125949"/>
                      <a:pt x="305333" y="144456"/>
                      <a:pt x="282578" y="144456"/>
                    </a:cubicBezTo>
                    <a:close/>
                    <a:moveTo>
                      <a:pt x="546897" y="153191"/>
                    </a:moveTo>
                    <a:lnTo>
                      <a:pt x="372123" y="153191"/>
                    </a:lnTo>
                    <a:lnTo>
                      <a:pt x="372123" y="129378"/>
                    </a:lnTo>
                    <a:lnTo>
                      <a:pt x="546897" y="129378"/>
                    </a:lnTo>
                    <a:lnTo>
                      <a:pt x="546897" y="153191"/>
                    </a:lnTo>
                    <a:close/>
                    <a:moveTo>
                      <a:pt x="546897" y="115091"/>
                    </a:moveTo>
                    <a:lnTo>
                      <a:pt x="372123" y="115091"/>
                    </a:lnTo>
                    <a:lnTo>
                      <a:pt x="372123" y="91278"/>
                    </a:lnTo>
                    <a:lnTo>
                      <a:pt x="546897" y="91278"/>
                    </a:lnTo>
                    <a:lnTo>
                      <a:pt x="546897" y="115091"/>
                    </a:lnTo>
                    <a:close/>
                    <a:moveTo>
                      <a:pt x="546897" y="76991"/>
                    </a:moveTo>
                    <a:lnTo>
                      <a:pt x="372123" y="76991"/>
                    </a:lnTo>
                    <a:lnTo>
                      <a:pt x="372123" y="53178"/>
                    </a:lnTo>
                    <a:lnTo>
                      <a:pt x="546897" y="53178"/>
                    </a:lnTo>
                    <a:lnTo>
                      <a:pt x="546897" y="76991"/>
                    </a:lnTo>
                    <a:close/>
                    <a:moveTo>
                      <a:pt x="623097" y="115091"/>
                    </a:moveTo>
                    <a:lnTo>
                      <a:pt x="581816" y="115091"/>
                    </a:lnTo>
                    <a:lnTo>
                      <a:pt x="581816" y="91278"/>
                    </a:lnTo>
                    <a:lnTo>
                      <a:pt x="623097" y="91278"/>
                    </a:lnTo>
                    <a:lnTo>
                      <a:pt x="623097" y="115091"/>
                    </a:lnTo>
                    <a:close/>
                    <a:moveTo>
                      <a:pt x="767563" y="115091"/>
                    </a:moveTo>
                    <a:lnTo>
                      <a:pt x="645319" y="115091"/>
                    </a:lnTo>
                    <a:lnTo>
                      <a:pt x="645319" y="91278"/>
                    </a:lnTo>
                    <a:lnTo>
                      <a:pt x="767563" y="91278"/>
                    </a:lnTo>
                    <a:lnTo>
                      <a:pt x="767563" y="11509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518" name="자유형: 도형 517">
                <a:extLst>
                  <a:ext uri="{FF2B5EF4-FFF2-40B4-BE49-F238E27FC236}">
                    <a16:creationId xmlns:a16="http://schemas.microsoft.com/office/drawing/2014/main" id="{ADC4D07C-AA28-C510-276B-8BBB13357FE5}"/>
                  </a:ext>
                </a:extLst>
              </p:cNvPr>
              <p:cNvSpPr/>
              <p:nvPr/>
            </p:nvSpPr>
            <p:spPr>
              <a:xfrm>
                <a:off x="759593" y="5517024"/>
                <a:ext cx="608856" cy="146965"/>
              </a:xfrm>
              <a:custGeom>
                <a:avLst/>
                <a:gdLst>
                  <a:gd name="connsiteX0" fmla="*/ 0 w 828675"/>
                  <a:gd name="connsiteY0" fmla="*/ 204226 h 200025"/>
                  <a:gd name="connsiteX1" fmla="*/ 831056 w 828675"/>
                  <a:gd name="connsiteY1" fmla="*/ 204226 h 200025"/>
                  <a:gd name="connsiteX2" fmla="*/ 831056 w 828675"/>
                  <a:gd name="connsiteY2" fmla="*/ 0 h 200025"/>
                  <a:gd name="connsiteX3" fmla="*/ 0 w 828675"/>
                  <a:gd name="connsiteY3" fmla="*/ 0 h 200025"/>
                  <a:gd name="connsiteX4" fmla="*/ 0 w 828675"/>
                  <a:gd name="connsiteY4" fmla="*/ 204226 h 200025"/>
                  <a:gd name="connsiteX5" fmla="*/ 645319 w 828675"/>
                  <a:gd name="connsiteY5" fmla="*/ 90202 h 200025"/>
                  <a:gd name="connsiteX6" fmla="*/ 767563 w 828675"/>
                  <a:gd name="connsiteY6" fmla="*/ 90202 h 200025"/>
                  <a:gd name="connsiteX7" fmla="*/ 767563 w 828675"/>
                  <a:gd name="connsiteY7" fmla="*/ 114014 h 200025"/>
                  <a:gd name="connsiteX8" fmla="*/ 645319 w 828675"/>
                  <a:gd name="connsiteY8" fmla="*/ 114014 h 200025"/>
                  <a:gd name="connsiteX9" fmla="*/ 645319 w 828675"/>
                  <a:gd name="connsiteY9" fmla="*/ 90202 h 200025"/>
                  <a:gd name="connsiteX10" fmla="*/ 581816 w 828675"/>
                  <a:gd name="connsiteY10" fmla="*/ 90202 h 200025"/>
                  <a:gd name="connsiteX11" fmla="*/ 623097 w 828675"/>
                  <a:gd name="connsiteY11" fmla="*/ 90202 h 200025"/>
                  <a:gd name="connsiteX12" fmla="*/ 623097 w 828675"/>
                  <a:gd name="connsiteY12" fmla="*/ 114014 h 200025"/>
                  <a:gd name="connsiteX13" fmla="*/ 581816 w 828675"/>
                  <a:gd name="connsiteY13" fmla="*/ 114014 h 200025"/>
                  <a:gd name="connsiteX14" fmla="*/ 581816 w 828675"/>
                  <a:gd name="connsiteY14" fmla="*/ 90202 h 200025"/>
                  <a:gd name="connsiteX15" fmla="*/ 372123 w 828675"/>
                  <a:gd name="connsiteY15" fmla="*/ 52102 h 200025"/>
                  <a:gd name="connsiteX16" fmla="*/ 546897 w 828675"/>
                  <a:gd name="connsiteY16" fmla="*/ 52102 h 200025"/>
                  <a:gd name="connsiteX17" fmla="*/ 546897 w 828675"/>
                  <a:gd name="connsiteY17" fmla="*/ 75914 h 200025"/>
                  <a:gd name="connsiteX18" fmla="*/ 372123 w 828675"/>
                  <a:gd name="connsiteY18" fmla="*/ 75914 h 200025"/>
                  <a:gd name="connsiteX19" fmla="*/ 372123 w 828675"/>
                  <a:gd name="connsiteY19" fmla="*/ 52102 h 200025"/>
                  <a:gd name="connsiteX20" fmla="*/ 372123 w 828675"/>
                  <a:gd name="connsiteY20" fmla="*/ 90202 h 200025"/>
                  <a:gd name="connsiteX21" fmla="*/ 546897 w 828675"/>
                  <a:gd name="connsiteY21" fmla="*/ 90202 h 200025"/>
                  <a:gd name="connsiteX22" fmla="*/ 546897 w 828675"/>
                  <a:gd name="connsiteY22" fmla="*/ 114014 h 200025"/>
                  <a:gd name="connsiteX23" fmla="*/ 372123 w 828675"/>
                  <a:gd name="connsiteY23" fmla="*/ 114014 h 200025"/>
                  <a:gd name="connsiteX24" fmla="*/ 372123 w 828675"/>
                  <a:gd name="connsiteY24" fmla="*/ 90202 h 200025"/>
                  <a:gd name="connsiteX25" fmla="*/ 372123 w 828675"/>
                  <a:gd name="connsiteY25" fmla="*/ 128302 h 200025"/>
                  <a:gd name="connsiteX26" fmla="*/ 546897 w 828675"/>
                  <a:gd name="connsiteY26" fmla="*/ 128302 h 200025"/>
                  <a:gd name="connsiteX27" fmla="*/ 546897 w 828675"/>
                  <a:gd name="connsiteY27" fmla="*/ 152114 h 200025"/>
                  <a:gd name="connsiteX28" fmla="*/ 372123 w 828675"/>
                  <a:gd name="connsiteY28" fmla="*/ 152114 h 200025"/>
                  <a:gd name="connsiteX29" fmla="*/ 372123 w 828675"/>
                  <a:gd name="connsiteY29" fmla="*/ 128302 h 200025"/>
                  <a:gd name="connsiteX30" fmla="*/ 282578 w 828675"/>
                  <a:gd name="connsiteY30" fmla="*/ 60836 h 200025"/>
                  <a:gd name="connsiteX31" fmla="*/ 323850 w 828675"/>
                  <a:gd name="connsiteY31" fmla="*/ 102108 h 200025"/>
                  <a:gd name="connsiteX32" fmla="*/ 282578 w 828675"/>
                  <a:gd name="connsiteY32" fmla="*/ 143380 h 200025"/>
                  <a:gd name="connsiteX33" fmla="*/ 241306 w 828675"/>
                  <a:gd name="connsiteY33" fmla="*/ 102108 h 200025"/>
                  <a:gd name="connsiteX34" fmla="*/ 282578 w 828675"/>
                  <a:gd name="connsiteY34" fmla="*/ 60836 h 200025"/>
                  <a:gd name="connsiteX35" fmla="*/ 187328 w 828675"/>
                  <a:gd name="connsiteY35" fmla="*/ 60836 h 200025"/>
                  <a:gd name="connsiteX36" fmla="*/ 228600 w 828675"/>
                  <a:gd name="connsiteY36" fmla="*/ 102108 h 200025"/>
                  <a:gd name="connsiteX37" fmla="*/ 187328 w 828675"/>
                  <a:gd name="connsiteY37" fmla="*/ 143380 h 200025"/>
                  <a:gd name="connsiteX38" fmla="*/ 146056 w 828675"/>
                  <a:gd name="connsiteY38" fmla="*/ 102108 h 200025"/>
                  <a:gd name="connsiteX39" fmla="*/ 187328 w 828675"/>
                  <a:gd name="connsiteY39" fmla="*/ 60836 h 200025"/>
                  <a:gd name="connsiteX40" fmla="*/ 92078 w 828675"/>
                  <a:gd name="connsiteY40" fmla="*/ 60836 h 200025"/>
                  <a:gd name="connsiteX41" fmla="*/ 133350 w 828675"/>
                  <a:gd name="connsiteY41" fmla="*/ 102108 h 200025"/>
                  <a:gd name="connsiteX42" fmla="*/ 92078 w 828675"/>
                  <a:gd name="connsiteY42" fmla="*/ 143380 h 200025"/>
                  <a:gd name="connsiteX43" fmla="*/ 50806 w 828675"/>
                  <a:gd name="connsiteY43" fmla="*/ 102108 h 200025"/>
                  <a:gd name="connsiteX44" fmla="*/ 92078 w 828675"/>
                  <a:gd name="connsiteY44" fmla="*/ 6083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28675" h="200025">
                    <a:moveTo>
                      <a:pt x="0" y="204226"/>
                    </a:moveTo>
                    <a:lnTo>
                      <a:pt x="831056" y="204226"/>
                    </a:lnTo>
                    <a:lnTo>
                      <a:pt x="831056" y="0"/>
                    </a:lnTo>
                    <a:lnTo>
                      <a:pt x="0" y="0"/>
                    </a:lnTo>
                    <a:lnTo>
                      <a:pt x="0" y="204226"/>
                    </a:lnTo>
                    <a:close/>
                    <a:moveTo>
                      <a:pt x="645319" y="90202"/>
                    </a:moveTo>
                    <a:lnTo>
                      <a:pt x="767563" y="90202"/>
                    </a:lnTo>
                    <a:lnTo>
                      <a:pt x="767563" y="114014"/>
                    </a:lnTo>
                    <a:lnTo>
                      <a:pt x="645319" y="114014"/>
                    </a:lnTo>
                    <a:lnTo>
                      <a:pt x="645319" y="90202"/>
                    </a:lnTo>
                    <a:close/>
                    <a:moveTo>
                      <a:pt x="581816" y="90202"/>
                    </a:moveTo>
                    <a:lnTo>
                      <a:pt x="623097" y="90202"/>
                    </a:lnTo>
                    <a:lnTo>
                      <a:pt x="623097" y="114014"/>
                    </a:lnTo>
                    <a:lnTo>
                      <a:pt x="581816" y="114014"/>
                    </a:lnTo>
                    <a:lnTo>
                      <a:pt x="581816" y="90202"/>
                    </a:lnTo>
                    <a:close/>
                    <a:moveTo>
                      <a:pt x="372123" y="52102"/>
                    </a:moveTo>
                    <a:lnTo>
                      <a:pt x="546897" y="52102"/>
                    </a:lnTo>
                    <a:lnTo>
                      <a:pt x="546897" y="75914"/>
                    </a:lnTo>
                    <a:lnTo>
                      <a:pt x="372123" y="75914"/>
                    </a:lnTo>
                    <a:lnTo>
                      <a:pt x="372123" y="52102"/>
                    </a:lnTo>
                    <a:close/>
                    <a:moveTo>
                      <a:pt x="372123" y="90202"/>
                    </a:moveTo>
                    <a:lnTo>
                      <a:pt x="546897" y="90202"/>
                    </a:lnTo>
                    <a:lnTo>
                      <a:pt x="546897" y="114014"/>
                    </a:lnTo>
                    <a:lnTo>
                      <a:pt x="372123" y="114014"/>
                    </a:lnTo>
                    <a:lnTo>
                      <a:pt x="372123" y="90202"/>
                    </a:lnTo>
                    <a:close/>
                    <a:moveTo>
                      <a:pt x="372123" y="128302"/>
                    </a:moveTo>
                    <a:lnTo>
                      <a:pt x="546897" y="128302"/>
                    </a:lnTo>
                    <a:lnTo>
                      <a:pt x="546897" y="152114"/>
                    </a:lnTo>
                    <a:lnTo>
                      <a:pt x="372123" y="152114"/>
                    </a:lnTo>
                    <a:lnTo>
                      <a:pt x="372123" y="128302"/>
                    </a:lnTo>
                    <a:close/>
                    <a:moveTo>
                      <a:pt x="282578" y="60836"/>
                    </a:moveTo>
                    <a:cubicBezTo>
                      <a:pt x="305333" y="60836"/>
                      <a:pt x="323850" y="79353"/>
                      <a:pt x="323850" y="102108"/>
                    </a:cubicBezTo>
                    <a:cubicBezTo>
                      <a:pt x="323850" y="124873"/>
                      <a:pt x="305333" y="143380"/>
                      <a:pt x="282578" y="143380"/>
                    </a:cubicBezTo>
                    <a:cubicBezTo>
                      <a:pt x="259813" y="143380"/>
                      <a:pt x="241306" y="124863"/>
                      <a:pt x="241306" y="102108"/>
                    </a:cubicBezTo>
                    <a:cubicBezTo>
                      <a:pt x="241297" y="79353"/>
                      <a:pt x="259813" y="60836"/>
                      <a:pt x="282578" y="60836"/>
                    </a:cubicBezTo>
                    <a:close/>
                    <a:moveTo>
                      <a:pt x="187328" y="60836"/>
                    </a:moveTo>
                    <a:cubicBezTo>
                      <a:pt x="210083" y="60836"/>
                      <a:pt x="228600" y="79353"/>
                      <a:pt x="228600" y="102108"/>
                    </a:cubicBezTo>
                    <a:cubicBezTo>
                      <a:pt x="228600" y="124873"/>
                      <a:pt x="210083" y="143380"/>
                      <a:pt x="187328" y="143380"/>
                    </a:cubicBezTo>
                    <a:cubicBezTo>
                      <a:pt x="164563" y="143380"/>
                      <a:pt x="146056" y="124863"/>
                      <a:pt x="146056" y="102108"/>
                    </a:cubicBezTo>
                    <a:cubicBezTo>
                      <a:pt x="146047" y="79353"/>
                      <a:pt x="164563" y="60836"/>
                      <a:pt x="187328" y="60836"/>
                    </a:cubicBezTo>
                    <a:close/>
                    <a:moveTo>
                      <a:pt x="92078" y="60836"/>
                    </a:moveTo>
                    <a:cubicBezTo>
                      <a:pt x="114833" y="60836"/>
                      <a:pt x="133350" y="79353"/>
                      <a:pt x="133350" y="102108"/>
                    </a:cubicBezTo>
                    <a:cubicBezTo>
                      <a:pt x="133350" y="124873"/>
                      <a:pt x="114833" y="143380"/>
                      <a:pt x="92078" y="143380"/>
                    </a:cubicBezTo>
                    <a:cubicBezTo>
                      <a:pt x="69313" y="143380"/>
                      <a:pt x="50806" y="124863"/>
                      <a:pt x="50806" y="102108"/>
                    </a:cubicBezTo>
                    <a:cubicBezTo>
                      <a:pt x="50797" y="79353"/>
                      <a:pt x="69313" y="60836"/>
                      <a:pt x="92078" y="60836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520" name="자유형: 도형 519">
                <a:extLst>
                  <a:ext uri="{FF2B5EF4-FFF2-40B4-BE49-F238E27FC236}">
                    <a16:creationId xmlns:a16="http://schemas.microsoft.com/office/drawing/2014/main" id="{192B3526-A98A-E7F3-EDD5-C38FC5E5B202}"/>
                  </a:ext>
                </a:extLst>
              </p:cNvPr>
              <p:cNvSpPr/>
              <p:nvPr/>
            </p:nvSpPr>
            <p:spPr>
              <a:xfrm>
                <a:off x="749096" y="5580875"/>
                <a:ext cx="20995" cy="20995"/>
              </a:xfrm>
              <a:custGeom>
                <a:avLst/>
                <a:gdLst>
                  <a:gd name="connsiteX0" fmla="*/ 34919 w 28575"/>
                  <a:gd name="connsiteY0" fmla="*/ 17459 h 28575"/>
                  <a:gd name="connsiteX1" fmla="*/ 17459 w 28575"/>
                  <a:gd name="connsiteY1" fmla="*/ 34919 h 28575"/>
                  <a:gd name="connsiteX2" fmla="*/ 0 w 28575"/>
                  <a:gd name="connsiteY2" fmla="*/ 17459 h 28575"/>
                  <a:gd name="connsiteX3" fmla="*/ 17459 w 28575"/>
                  <a:gd name="connsiteY3" fmla="*/ 0 h 28575"/>
                  <a:gd name="connsiteX4" fmla="*/ 34919 w 28575"/>
                  <a:gd name="connsiteY4" fmla="*/ 1745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4919" y="17459"/>
                    </a:moveTo>
                    <a:cubicBezTo>
                      <a:pt x="34919" y="27102"/>
                      <a:pt x="27102" y="34919"/>
                      <a:pt x="17459" y="34919"/>
                    </a:cubicBezTo>
                    <a:cubicBezTo>
                      <a:pt x="7817" y="34919"/>
                      <a:pt x="0" y="27102"/>
                      <a:pt x="0" y="17459"/>
                    </a:cubicBezTo>
                    <a:cubicBezTo>
                      <a:pt x="0" y="7817"/>
                      <a:pt x="7817" y="0"/>
                      <a:pt x="17459" y="0"/>
                    </a:cubicBezTo>
                    <a:cubicBezTo>
                      <a:pt x="27102" y="0"/>
                      <a:pt x="34919" y="7817"/>
                      <a:pt x="34919" y="1745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521" name="자유형: 도형 520">
                <a:extLst>
                  <a:ext uri="{FF2B5EF4-FFF2-40B4-BE49-F238E27FC236}">
                    <a16:creationId xmlns:a16="http://schemas.microsoft.com/office/drawing/2014/main" id="{629F7AE7-538D-5F5E-C94F-49D5D45FC0B6}"/>
                  </a:ext>
                </a:extLst>
              </p:cNvPr>
              <p:cNvSpPr/>
              <p:nvPr/>
            </p:nvSpPr>
            <p:spPr>
              <a:xfrm>
                <a:off x="889063" y="5580875"/>
                <a:ext cx="20995" cy="20995"/>
              </a:xfrm>
              <a:custGeom>
                <a:avLst/>
                <a:gdLst>
                  <a:gd name="connsiteX0" fmla="*/ 34919 w 28575"/>
                  <a:gd name="connsiteY0" fmla="*/ 17459 h 28575"/>
                  <a:gd name="connsiteX1" fmla="*/ 17459 w 28575"/>
                  <a:gd name="connsiteY1" fmla="*/ 34919 h 28575"/>
                  <a:gd name="connsiteX2" fmla="*/ 0 w 28575"/>
                  <a:gd name="connsiteY2" fmla="*/ 17459 h 28575"/>
                  <a:gd name="connsiteX3" fmla="*/ 17459 w 28575"/>
                  <a:gd name="connsiteY3" fmla="*/ 0 h 28575"/>
                  <a:gd name="connsiteX4" fmla="*/ 34919 w 28575"/>
                  <a:gd name="connsiteY4" fmla="*/ 1745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4919" y="17459"/>
                    </a:moveTo>
                    <a:cubicBezTo>
                      <a:pt x="34919" y="27102"/>
                      <a:pt x="27102" y="34919"/>
                      <a:pt x="17459" y="34919"/>
                    </a:cubicBezTo>
                    <a:cubicBezTo>
                      <a:pt x="7817" y="34919"/>
                      <a:pt x="0" y="27102"/>
                      <a:pt x="0" y="17459"/>
                    </a:cubicBezTo>
                    <a:cubicBezTo>
                      <a:pt x="0" y="7817"/>
                      <a:pt x="7817" y="0"/>
                      <a:pt x="17459" y="0"/>
                    </a:cubicBezTo>
                    <a:cubicBezTo>
                      <a:pt x="27102" y="0"/>
                      <a:pt x="34919" y="7817"/>
                      <a:pt x="34919" y="1745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522" name="자유형: 도형 521">
                <a:extLst>
                  <a:ext uri="{FF2B5EF4-FFF2-40B4-BE49-F238E27FC236}">
                    <a16:creationId xmlns:a16="http://schemas.microsoft.com/office/drawing/2014/main" id="{B9719961-FE06-42CB-EBDA-0EDEE9AE3254}"/>
                  </a:ext>
                </a:extLst>
              </p:cNvPr>
              <p:cNvSpPr/>
              <p:nvPr/>
            </p:nvSpPr>
            <p:spPr>
              <a:xfrm>
                <a:off x="819080" y="5580875"/>
                <a:ext cx="20995" cy="20995"/>
              </a:xfrm>
              <a:custGeom>
                <a:avLst/>
                <a:gdLst>
                  <a:gd name="connsiteX0" fmla="*/ 34919 w 28575"/>
                  <a:gd name="connsiteY0" fmla="*/ 17459 h 28575"/>
                  <a:gd name="connsiteX1" fmla="*/ 17459 w 28575"/>
                  <a:gd name="connsiteY1" fmla="*/ 34919 h 28575"/>
                  <a:gd name="connsiteX2" fmla="*/ 0 w 28575"/>
                  <a:gd name="connsiteY2" fmla="*/ 17459 h 28575"/>
                  <a:gd name="connsiteX3" fmla="*/ 17459 w 28575"/>
                  <a:gd name="connsiteY3" fmla="*/ 0 h 28575"/>
                  <a:gd name="connsiteX4" fmla="*/ 34919 w 28575"/>
                  <a:gd name="connsiteY4" fmla="*/ 1745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4919" y="17459"/>
                    </a:moveTo>
                    <a:cubicBezTo>
                      <a:pt x="34919" y="27102"/>
                      <a:pt x="27102" y="34919"/>
                      <a:pt x="17459" y="34919"/>
                    </a:cubicBezTo>
                    <a:cubicBezTo>
                      <a:pt x="7817" y="34919"/>
                      <a:pt x="0" y="27102"/>
                      <a:pt x="0" y="17459"/>
                    </a:cubicBezTo>
                    <a:cubicBezTo>
                      <a:pt x="0" y="7817"/>
                      <a:pt x="7817" y="0"/>
                      <a:pt x="17459" y="0"/>
                    </a:cubicBezTo>
                    <a:cubicBezTo>
                      <a:pt x="27102" y="0"/>
                      <a:pt x="34919" y="7817"/>
                      <a:pt x="34919" y="1745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523" name="자유형: 도형 522">
                <a:extLst>
                  <a:ext uri="{FF2B5EF4-FFF2-40B4-BE49-F238E27FC236}">
                    <a16:creationId xmlns:a16="http://schemas.microsoft.com/office/drawing/2014/main" id="{5E9DB5B5-F0B1-62B7-07D3-56EB846D305A}"/>
                  </a:ext>
                </a:extLst>
              </p:cNvPr>
              <p:cNvSpPr/>
              <p:nvPr/>
            </p:nvSpPr>
            <p:spPr>
              <a:xfrm>
                <a:off x="819080" y="5757877"/>
                <a:ext cx="20995" cy="20995"/>
              </a:xfrm>
              <a:custGeom>
                <a:avLst/>
                <a:gdLst>
                  <a:gd name="connsiteX0" fmla="*/ 34919 w 28575"/>
                  <a:gd name="connsiteY0" fmla="*/ 17459 h 28575"/>
                  <a:gd name="connsiteX1" fmla="*/ 17459 w 28575"/>
                  <a:gd name="connsiteY1" fmla="*/ 34919 h 28575"/>
                  <a:gd name="connsiteX2" fmla="*/ 0 w 28575"/>
                  <a:gd name="connsiteY2" fmla="*/ 17459 h 28575"/>
                  <a:gd name="connsiteX3" fmla="*/ 17459 w 28575"/>
                  <a:gd name="connsiteY3" fmla="*/ 0 h 28575"/>
                  <a:gd name="connsiteX4" fmla="*/ 34919 w 28575"/>
                  <a:gd name="connsiteY4" fmla="*/ 1745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4919" y="17459"/>
                    </a:moveTo>
                    <a:cubicBezTo>
                      <a:pt x="34919" y="27102"/>
                      <a:pt x="27102" y="34919"/>
                      <a:pt x="17459" y="34919"/>
                    </a:cubicBezTo>
                    <a:cubicBezTo>
                      <a:pt x="7817" y="34919"/>
                      <a:pt x="0" y="27102"/>
                      <a:pt x="0" y="17459"/>
                    </a:cubicBezTo>
                    <a:cubicBezTo>
                      <a:pt x="0" y="7817"/>
                      <a:pt x="7817" y="0"/>
                      <a:pt x="17459" y="0"/>
                    </a:cubicBezTo>
                    <a:cubicBezTo>
                      <a:pt x="27102" y="0"/>
                      <a:pt x="34919" y="7817"/>
                      <a:pt x="34919" y="1745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525" name="자유형: 도형 524">
                <a:extLst>
                  <a:ext uri="{FF2B5EF4-FFF2-40B4-BE49-F238E27FC236}">
                    <a16:creationId xmlns:a16="http://schemas.microsoft.com/office/drawing/2014/main" id="{99F3E516-E238-F525-78DA-5FB742F860A7}"/>
                  </a:ext>
                </a:extLst>
              </p:cNvPr>
              <p:cNvSpPr/>
              <p:nvPr/>
            </p:nvSpPr>
            <p:spPr>
              <a:xfrm>
                <a:off x="889063" y="5757877"/>
                <a:ext cx="20995" cy="20995"/>
              </a:xfrm>
              <a:custGeom>
                <a:avLst/>
                <a:gdLst>
                  <a:gd name="connsiteX0" fmla="*/ 34919 w 28575"/>
                  <a:gd name="connsiteY0" fmla="*/ 17459 h 28575"/>
                  <a:gd name="connsiteX1" fmla="*/ 17459 w 28575"/>
                  <a:gd name="connsiteY1" fmla="*/ 34919 h 28575"/>
                  <a:gd name="connsiteX2" fmla="*/ 0 w 28575"/>
                  <a:gd name="connsiteY2" fmla="*/ 17459 h 28575"/>
                  <a:gd name="connsiteX3" fmla="*/ 17459 w 28575"/>
                  <a:gd name="connsiteY3" fmla="*/ 0 h 28575"/>
                  <a:gd name="connsiteX4" fmla="*/ 34919 w 28575"/>
                  <a:gd name="connsiteY4" fmla="*/ 1745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4919" y="17459"/>
                    </a:moveTo>
                    <a:cubicBezTo>
                      <a:pt x="34919" y="27102"/>
                      <a:pt x="27102" y="34919"/>
                      <a:pt x="17459" y="34919"/>
                    </a:cubicBezTo>
                    <a:cubicBezTo>
                      <a:pt x="7817" y="34919"/>
                      <a:pt x="0" y="27102"/>
                      <a:pt x="0" y="17459"/>
                    </a:cubicBezTo>
                    <a:cubicBezTo>
                      <a:pt x="0" y="7817"/>
                      <a:pt x="7817" y="0"/>
                      <a:pt x="17459" y="0"/>
                    </a:cubicBezTo>
                    <a:cubicBezTo>
                      <a:pt x="27102" y="0"/>
                      <a:pt x="34919" y="7817"/>
                      <a:pt x="34919" y="1745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526" name="자유형: 도형 525">
                <a:extLst>
                  <a:ext uri="{FF2B5EF4-FFF2-40B4-BE49-F238E27FC236}">
                    <a16:creationId xmlns:a16="http://schemas.microsoft.com/office/drawing/2014/main" id="{181DE000-8E1F-AB54-8099-F793E80B2BAE}"/>
                  </a:ext>
                </a:extLst>
              </p:cNvPr>
              <p:cNvSpPr/>
              <p:nvPr/>
            </p:nvSpPr>
            <p:spPr>
              <a:xfrm>
                <a:off x="817873" y="5687741"/>
                <a:ext cx="608856" cy="146965"/>
              </a:xfrm>
              <a:custGeom>
                <a:avLst/>
                <a:gdLst>
                  <a:gd name="connsiteX0" fmla="*/ 0 w 828675"/>
                  <a:gd name="connsiteY0" fmla="*/ 204226 h 200025"/>
                  <a:gd name="connsiteX1" fmla="*/ 831056 w 828675"/>
                  <a:gd name="connsiteY1" fmla="*/ 204226 h 200025"/>
                  <a:gd name="connsiteX2" fmla="*/ 831056 w 828675"/>
                  <a:gd name="connsiteY2" fmla="*/ 0 h 200025"/>
                  <a:gd name="connsiteX3" fmla="*/ 0 w 828675"/>
                  <a:gd name="connsiteY3" fmla="*/ 0 h 200025"/>
                  <a:gd name="connsiteX4" fmla="*/ 0 w 828675"/>
                  <a:gd name="connsiteY4" fmla="*/ 204226 h 200025"/>
                  <a:gd name="connsiteX5" fmla="*/ 645319 w 828675"/>
                  <a:gd name="connsiteY5" fmla="*/ 90202 h 200025"/>
                  <a:gd name="connsiteX6" fmla="*/ 767563 w 828675"/>
                  <a:gd name="connsiteY6" fmla="*/ 90202 h 200025"/>
                  <a:gd name="connsiteX7" fmla="*/ 767563 w 828675"/>
                  <a:gd name="connsiteY7" fmla="*/ 114014 h 200025"/>
                  <a:gd name="connsiteX8" fmla="*/ 645319 w 828675"/>
                  <a:gd name="connsiteY8" fmla="*/ 114014 h 200025"/>
                  <a:gd name="connsiteX9" fmla="*/ 645319 w 828675"/>
                  <a:gd name="connsiteY9" fmla="*/ 90202 h 200025"/>
                  <a:gd name="connsiteX10" fmla="*/ 581816 w 828675"/>
                  <a:gd name="connsiteY10" fmla="*/ 90202 h 200025"/>
                  <a:gd name="connsiteX11" fmla="*/ 623097 w 828675"/>
                  <a:gd name="connsiteY11" fmla="*/ 90202 h 200025"/>
                  <a:gd name="connsiteX12" fmla="*/ 623097 w 828675"/>
                  <a:gd name="connsiteY12" fmla="*/ 114014 h 200025"/>
                  <a:gd name="connsiteX13" fmla="*/ 581816 w 828675"/>
                  <a:gd name="connsiteY13" fmla="*/ 114014 h 200025"/>
                  <a:gd name="connsiteX14" fmla="*/ 581816 w 828675"/>
                  <a:gd name="connsiteY14" fmla="*/ 90202 h 200025"/>
                  <a:gd name="connsiteX15" fmla="*/ 372123 w 828675"/>
                  <a:gd name="connsiteY15" fmla="*/ 52102 h 200025"/>
                  <a:gd name="connsiteX16" fmla="*/ 546897 w 828675"/>
                  <a:gd name="connsiteY16" fmla="*/ 52102 h 200025"/>
                  <a:gd name="connsiteX17" fmla="*/ 546897 w 828675"/>
                  <a:gd name="connsiteY17" fmla="*/ 75914 h 200025"/>
                  <a:gd name="connsiteX18" fmla="*/ 372123 w 828675"/>
                  <a:gd name="connsiteY18" fmla="*/ 75914 h 200025"/>
                  <a:gd name="connsiteX19" fmla="*/ 372123 w 828675"/>
                  <a:gd name="connsiteY19" fmla="*/ 52102 h 200025"/>
                  <a:gd name="connsiteX20" fmla="*/ 372123 w 828675"/>
                  <a:gd name="connsiteY20" fmla="*/ 90202 h 200025"/>
                  <a:gd name="connsiteX21" fmla="*/ 546897 w 828675"/>
                  <a:gd name="connsiteY21" fmla="*/ 90202 h 200025"/>
                  <a:gd name="connsiteX22" fmla="*/ 546897 w 828675"/>
                  <a:gd name="connsiteY22" fmla="*/ 114014 h 200025"/>
                  <a:gd name="connsiteX23" fmla="*/ 372123 w 828675"/>
                  <a:gd name="connsiteY23" fmla="*/ 114014 h 200025"/>
                  <a:gd name="connsiteX24" fmla="*/ 372123 w 828675"/>
                  <a:gd name="connsiteY24" fmla="*/ 90202 h 200025"/>
                  <a:gd name="connsiteX25" fmla="*/ 372123 w 828675"/>
                  <a:gd name="connsiteY25" fmla="*/ 128302 h 200025"/>
                  <a:gd name="connsiteX26" fmla="*/ 546897 w 828675"/>
                  <a:gd name="connsiteY26" fmla="*/ 128302 h 200025"/>
                  <a:gd name="connsiteX27" fmla="*/ 546897 w 828675"/>
                  <a:gd name="connsiteY27" fmla="*/ 152114 h 200025"/>
                  <a:gd name="connsiteX28" fmla="*/ 372123 w 828675"/>
                  <a:gd name="connsiteY28" fmla="*/ 152114 h 200025"/>
                  <a:gd name="connsiteX29" fmla="*/ 372123 w 828675"/>
                  <a:gd name="connsiteY29" fmla="*/ 128302 h 200025"/>
                  <a:gd name="connsiteX30" fmla="*/ 282578 w 828675"/>
                  <a:gd name="connsiteY30" fmla="*/ 60836 h 200025"/>
                  <a:gd name="connsiteX31" fmla="*/ 323850 w 828675"/>
                  <a:gd name="connsiteY31" fmla="*/ 102108 h 200025"/>
                  <a:gd name="connsiteX32" fmla="*/ 282578 w 828675"/>
                  <a:gd name="connsiteY32" fmla="*/ 143380 h 200025"/>
                  <a:gd name="connsiteX33" fmla="*/ 241306 w 828675"/>
                  <a:gd name="connsiteY33" fmla="*/ 102108 h 200025"/>
                  <a:gd name="connsiteX34" fmla="*/ 282578 w 828675"/>
                  <a:gd name="connsiteY34" fmla="*/ 60836 h 200025"/>
                  <a:gd name="connsiteX35" fmla="*/ 187328 w 828675"/>
                  <a:gd name="connsiteY35" fmla="*/ 60836 h 200025"/>
                  <a:gd name="connsiteX36" fmla="*/ 228600 w 828675"/>
                  <a:gd name="connsiteY36" fmla="*/ 102108 h 200025"/>
                  <a:gd name="connsiteX37" fmla="*/ 187328 w 828675"/>
                  <a:gd name="connsiteY37" fmla="*/ 143380 h 200025"/>
                  <a:gd name="connsiteX38" fmla="*/ 146056 w 828675"/>
                  <a:gd name="connsiteY38" fmla="*/ 102108 h 200025"/>
                  <a:gd name="connsiteX39" fmla="*/ 187328 w 828675"/>
                  <a:gd name="connsiteY39" fmla="*/ 60836 h 200025"/>
                  <a:gd name="connsiteX40" fmla="*/ 92078 w 828675"/>
                  <a:gd name="connsiteY40" fmla="*/ 60836 h 200025"/>
                  <a:gd name="connsiteX41" fmla="*/ 133350 w 828675"/>
                  <a:gd name="connsiteY41" fmla="*/ 102108 h 200025"/>
                  <a:gd name="connsiteX42" fmla="*/ 92078 w 828675"/>
                  <a:gd name="connsiteY42" fmla="*/ 143380 h 200025"/>
                  <a:gd name="connsiteX43" fmla="*/ 50806 w 828675"/>
                  <a:gd name="connsiteY43" fmla="*/ 102108 h 200025"/>
                  <a:gd name="connsiteX44" fmla="*/ 92078 w 828675"/>
                  <a:gd name="connsiteY44" fmla="*/ 6083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28675" h="200025">
                    <a:moveTo>
                      <a:pt x="0" y="204226"/>
                    </a:moveTo>
                    <a:lnTo>
                      <a:pt x="831056" y="204226"/>
                    </a:lnTo>
                    <a:lnTo>
                      <a:pt x="831056" y="0"/>
                    </a:lnTo>
                    <a:lnTo>
                      <a:pt x="0" y="0"/>
                    </a:lnTo>
                    <a:lnTo>
                      <a:pt x="0" y="204226"/>
                    </a:lnTo>
                    <a:close/>
                    <a:moveTo>
                      <a:pt x="645319" y="90202"/>
                    </a:moveTo>
                    <a:lnTo>
                      <a:pt x="767563" y="90202"/>
                    </a:lnTo>
                    <a:lnTo>
                      <a:pt x="767563" y="114014"/>
                    </a:lnTo>
                    <a:lnTo>
                      <a:pt x="645319" y="114014"/>
                    </a:lnTo>
                    <a:lnTo>
                      <a:pt x="645319" y="90202"/>
                    </a:lnTo>
                    <a:close/>
                    <a:moveTo>
                      <a:pt x="581816" y="90202"/>
                    </a:moveTo>
                    <a:lnTo>
                      <a:pt x="623097" y="90202"/>
                    </a:lnTo>
                    <a:lnTo>
                      <a:pt x="623097" y="114014"/>
                    </a:lnTo>
                    <a:lnTo>
                      <a:pt x="581816" y="114014"/>
                    </a:lnTo>
                    <a:lnTo>
                      <a:pt x="581816" y="90202"/>
                    </a:lnTo>
                    <a:close/>
                    <a:moveTo>
                      <a:pt x="372123" y="52102"/>
                    </a:moveTo>
                    <a:lnTo>
                      <a:pt x="546897" y="52102"/>
                    </a:lnTo>
                    <a:lnTo>
                      <a:pt x="546897" y="75914"/>
                    </a:lnTo>
                    <a:lnTo>
                      <a:pt x="372123" y="75914"/>
                    </a:lnTo>
                    <a:lnTo>
                      <a:pt x="372123" y="52102"/>
                    </a:lnTo>
                    <a:close/>
                    <a:moveTo>
                      <a:pt x="372123" y="90202"/>
                    </a:moveTo>
                    <a:lnTo>
                      <a:pt x="546897" y="90202"/>
                    </a:lnTo>
                    <a:lnTo>
                      <a:pt x="546897" y="114014"/>
                    </a:lnTo>
                    <a:lnTo>
                      <a:pt x="372123" y="114014"/>
                    </a:lnTo>
                    <a:lnTo>
                      <a:pt x="372123" y="90202"/>
                    </a:lnTo>
                    <a:close/>
                    <a:moveTo>
                      <a:pt x="372123" y="128302"/>
                    </a:moveTo>
                    <a:lnTo>
                      <a:pt x="546897" y="128302"/>
                    </a:lnTo>
                    <a:lnTo>
                      <a:pt x="546897" y="152114"/>
                    </a:lnTo>
                    <a:lnTo>
                      <a:pt x="372123" y="152114"/>
                    </a:lnTo>
                    <a:lnTo>
                      <a:pt x="372123" y="128302"/>
                    </a:lnTo>
                    <a:close/>
                    <a:moveTo>
                      <a:pt x="282578" y="60836"/>
                    </a:moveTo>
                    <a:cubicBezTo>
                      <a:pt x="305333" y="60836"/>
                      <a:pt x="323850" y="79353"/>
                      <a:pt x="323850" y="102108"/>
                    </a:cubicBezTo>
                    <a:cubicBezTo>
                      <a:pt x="323850" y="124873"/>
                      <a:pt x="305333" y="143380"/>
                      <a:pt x="282578" y="143380"/>
                    </a:cubicBezTo>
                    <a:cubicBezTo>
                      <a:pt x="259813" y="143380"/>
                      <a:pt x="241306" y="124863"/>
                      <a:pt x="241306" y="102108"/>
                    </a:cubicBezTo>
                    <a:cubicBezTo>
                      <a:pt x="241297" y="79353"/>
                      <a:pt x="259813" y="60836"/>
                      <a:pt x="282578" y="60836"/>
                    </a:cubicBezTo>
                    <a:close/>
                    <a:moveTo>
                      <a:pt x="187328" y="60836"/>
                    </a:moveTo>
                    <a:cubicBezTo>
                      <a:pt x="210083" y="60836"/>
                      <a:pt x="228600" y="79353"/>
                      <a:pt x="228600" y="102108"/>
                    </a:cubicBezTo>
                    <a:cubicBezTo>
                      <a:pt x="228600" y="124873"/>
                      <a:pt x="210083" y="143380"/>
                      <a:pt x="187328" y="143380"/>
                    </a:cubicBezTo>
                    <a:cubicBezTo>
                      <a:pt x="164563" y="143380"/>
                      <a:pt x="146056" y="124863"/>
                      <a:pt x="146056" y="102108"/>
                    </a:cubicBezTo>
                    <a:cubicBezTo>
                      <a:pt x="146047" y="79353"/>
                      <a:pt x="164563" y="60836"/>
                      <a:pt x="187328" y="60836"/>
                    </a:cubicBezTo>
                    <a:close/>
                    <a:moveTo>
                      <a:pt x="92078" y="60836"/>
                    </a:moveTo>
                    <a:cubicBezTo>
                      <a:pt x="114833" y="60836"/>
                      <a:pt x="133350" y="79353"/>
                      <a:pt x="133350" y="102108"/>
                    </a:cubicBezTo>
                    <a:cubicBezTo>
                      <a:pt x="133350" y="124873"/>
                      <a:pt x="114833" y="143380"/>
                      <a:pt x="92078" y="143380"/>
                    </a:cubicBezTo>
                    <a:cubicBezTo>
                      <a:pt x="69313" y="143380"/>
                      <a:pt x="50806" y="124863"/>
                      <a:pt x="50806" y="102108"/>
                    </a:cubicBezTo>
                    <a:cubicBezTo>
                      <a:pt x="50797" y="79353"/>
                      <a:pt x="69313" y="60836"/>
                      <a:pt x="92078" y="60836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0EB49140-357C-0DEA-A9C0-A855449288B5}"/>
                </a:ext>
              </a:extLst>
            </p:cNvPr>
            <p:cNvCxnSpPr>
              <a:cxnSpLocks/>
            </p:cNvCxnSpPr>
            <p:nvPr/>
          </p:nvCxnSpPr>
          <p:spPr>
            <a:xfrm>
              <a:off x="9251021" y="3293798"/>
              <a:ext cx="0" cy="17320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C7ABED6-243D-E558-2CEF-B0C6462E75D0}"/>
                </a:ext>
              </a:extLst>
            </p:cNvPr>
            <p:cNvSpPr txBox="1"/>
            <p:nvPr/>
          </p:nvSpPr>
          <p:spPr>
            <a:xfrm>
              <a:off x="8879608" y="3749660"/>
              <a:ext cx="722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050" b="1">
                  <a:latin typeface="+mj-ea"/>
                  <a:ea typeface="+mj-ea"/>
                </a:defRPr>
              </a:lvl1pPr>
            </a:lstStyle>
            <a:p>
              <a:r>
                <a:rPr lang="ko-KR" altLang="en-US" sz="900" dirty="0" err="1">
                  <a:latin typeface="+mn-ea"/>
                  <a:ea typeface="+mn-ea"/>
                </a:rPr>
                <a:t>내부망</a:t>
              </a:r>
              <a:r>
                <a:rPr lang="ko-KR" altLang="en-US" sz="900" dirty="0">
                  <a:latin typeface="+mn-ea"/>
                  <a:ea typeface="+mn-ea"/>
                </a:rPr>
                <a:t> 개발서버</a:t>
              </a:r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3429CAA6-02E0-5E1A-5E3B-D8D1F4219704}"/>
                </a:ext>
              </a:extLst>
            </p:cNvPr>
            <p:cNvSpPr/>
            <p:nvPr/>
          </p:nvSpPr>
          <p:spPr>
            <a:xfrm>
              <a:off x="9048702" y="3123308"/>
              <a:ext cx="434017" cy="190215"/>
            </a:xfrm>
            <a:custGeom>
              <a:avLst/>
              <a:gdLst>
                <a:gd name="connsiteX0" fmla="*/ 571121 w 571500"/>
                <a:gd name="connsiteY0" fmla="*/ 92774 h 333375"/>
                <a:gd name="connsiteX1" fmla="*/ 570740 w 571500"/>
                <a:gd name="connsiteY1" fmla="*/ 91535 h 333375"/>
                <a:gd name="connsiteX2" fmla="*/ 569121 w 571500"/>
                <a:gd name="connsiteY2" fmla="*/ 88964 h 333375"/>
                <a:gd name="connsiteX3" fmla="*/ 568549 w 571500"/>
                <a:gd name="connsiteY3" fmla="*/ 88392 h 333375"/>
                <a:gd name="connsiteX4" fmla="*/ 498541 w 571500"/>
                <a:gd name="connsiteY4" fmla="*/ 9620 h 333375"/>
                <a:gd name="connsiteX5" fmla="*/ 477205 w 571500"/>
                <a:gd name="connsiteY5" fmla="*/ 0 h 333375"/>
                <a:gd name="connsiteX6" fmla="*/ 94300 w 571500"/>
                <a:gd name="connsiteY6" fmla="*/ 0 h 333375"/>
                <a:gd name="connsiteX7" fmla="*/ 72964 w 571500"/>
                <a:gd name="connsiteY7" fmla="*/ 9620 h 333375"/>
                <a:gd name="connsiteX8" fmla="*/ 2955 w 571500"/>
                <a:gd name="connsiteY8" fmla="*/ 88392 h 333375"/>
                <a:gd name="connsiteX9" fmla="*/ 2383 w 571500"/>
                <a:gd name="connsiteY9" fmla="*/ 88964 h 333375"/>
                <a:gd name="connsiteX10" fmla="*/ 764 w 571500"/>
                <a:gd name="connsiteY10" fmla="*/ 91535 h 333375"/>
                <a:gd name="connsiteX11" fmla="*/ 383 w 571500"/>
                <a:gd name="connsiteY11" fmla="*/ 92774 h 333375"/>
                <a:gd name="connsiteX12" fmla="*/ 2 w 571500"/>
                <a:gd name="connsiteY12" fmla="*/ 95250 h 333375"/>
                <a:gd name="connsiteX13" fmla="*/ 2 w 571500"/>
                <a:gd name="connsiteY13" fmla="*/ 304800 h 333375"/>
                <a:gd name="connsiteX14" fmla="*/ 28577 w 571500"/>
                <a:gd name="connsiteY14" fmla="*/ 333375 h 333375"/>
                <a:gd name="connsiteX15" fmla="*/ 542927 w 571500"/>
                <a:gd name="connsiteY15" fmla="*/ 333375 h 333375"/>
                <a:gd name="connsiteX16" fmla="*/ 571502 w 571500"/>
                <a:gd name="connsiteY16" fmla="*/ 304800 h 333375"/>
                <a:gd name="connsiteX17" fmla="*/ 571502 w 571500"/>
                <a:gd name="connsiteY17" fmla="*/ 95250 h 333375"/>
                <a:gd name="connsiteX18" fmla="*/ 571121 w 571500"/>
                <a:gd name="connsiteY18" fmla="*/ 92774 h 333375"/>
                <a:gd name="connsiteX19" fmla="*/ 552452 w 571500"/>
                <a:gd name="connsiteY19" fmla="*/ 295275 h 333375"/>
                <a:gd name="connsiteX20" fmla="*/ 19052 w 571500"/>
                <a:gd name="connsiteY20" fmla="*/ 295275 h 333375"/>
                <a:gd name="connsiteX21" fmla="*/ 19052 w 571500"/>
                <a:gd name="connsiteY21" fmla="*/ 276225 h 333375"/>
                <a:gd name="connsiteX22" fmla="*/ 552452 w 571500"/>
                <a:gd name="connsiteY22" fmla="*/ 276225 h 333375"/>
                <a:gd name="connsiteX23" fmla="*/ 104777 w 571500"/>
                <a:gd name="connsiteY23" fmla="*/ 180975 h 333375"/>
                <a:gd name="connsiteX24" fmla="*/ 104777 w 571500"/>
                <a:gd name="connsiteY24" fmla="*/ 171450 h 333375"/>
                <a:gd name="connsiteX25" fmla="*/ 114297 w 571500"/>
                <a:gd name="connsiteY25" fmla="*/ 161925 h 333375"/>
                <a:gd name="connsiteX26" fmla="*/ 114302 w 571500"/>
                <a:gd name="connsiteY26" fmla="*/ 161925 h 333375"/>
                <a:gd name="connsiteX27" fmla="*/ 142877 w 571500"/>
                <a:gd name="connsiteY27" fmla="*/ 161925 h 333375"/>
                <a:gd name="connsiteX28" fmla="*/ 152402 w 571500"/>
                <a:gd name="connsiteY28" fmla="*/ 171445 h 333375"/>
                <a:gd name="connsiteX29" fmla="*/ 152402 w 571500"/>
                <a:gd name="connsiteY29" fmla="*/ 171450 h 333375"/>
                <a:gd name="connsiteX30" fmla="*/ 152402 w 571500"/>
                <a:gd name="connsiteY30" fmla="*/ 247650 h 333375"/>
                <a:gd name="connsiteX31" fmla="*/ 142882 w 571500"/>
                <a:gd name="connsiteY31" fmla="*/ 257175 h 333375"/>
                <a:gd name="connsiteX32" fmla="*/ 142877 w 571500"/>
                <a:gd name="connsiteY32" fmla="*/ 257175 h 333375"/>
                <a:gd name="connsiteX33" fmla="*/ 57152 w 571500"/>
                <a:gd name="connsiteY33" fmla="*/ 257175 h 333375"/>
                <a:gd name="connsiteX34" fmla="*/ 47627 w 571500"/>
                <a:gd name="connsiteY34" fmla="*/ 247655 h 333375"/>
                <a:gd name="connsiteX35" fmla="*/ 47627 w 571500"/>
                <a:gd name="connsiteY35" fmla="*/ 247650 h 333375"/>
                <a:gd name="connsiteX36" fmla="*/ 47627 w 571500"/>
                <a:gd name="connsiteY36" fmla="*/ 171450 h 333375"/>
                <a:gd name="connsiteX37" fmla="*/ 57147 w 571500"/>
                <a:gd name="connsiteY37" fmla="*/ 161925 h 333375"/>
                <a:gd name="connsiteX38" fmla="*/ 57152 w 571500"/>
                <a:gd name="connsiteY38" fmla="*/ 161925 h 333375"/>
                <a:gd name="connsiteX39" fmla="*/ 85727 w 571500"/>
                <a:gd name="connsiteY39" fmla="*/ 161925 h 333375"/>
                <a:gd name="connsiteX40" fmla="*/ 95252 w 571500"/>
                <a:gd name="connsiteY40" fmla="*/ 171445 h 333375"/>
                <a:gd name="connsiteX41" fmla="*/ 95252 w 571500"/>
                <a:gd name="connsiteY41" fmla="*/ 171450 h 333375"/>
                <a:gd name="connsiteX42" fmla="*/ 95252 w 571500"/>
                <a:gd name="connsiteY42" fmla="*/ 180975 h 333375"/>
                <a:gd name="connsiteX43" fmla="*/ 228602 w 571500"/>
                <a:gd name="connsiteY43" fmla="*/ 180975 h 333375"/>
                <a:gd name="connsiteX44" fmla="*/ 228602 w 571500"/>
                <a:gd name="connsiteY44" fmla="*/ 171450 h 333375"/>
                <a:gd name="connsiteX45" fmla="*/ 238122 w 571500"/>
                <a:gd name="connsiteY45" fmla="*/ 161925 h 333375"/>
                <a:gd name="connsiteX46" fmla="*/ 238127 w 571500"/>
                <a:gd name="connsiteY46" fmla="*/ 161925 h 333375"/>
                <a:gd name="connsiteX47" fmla="*/ 266702 w 571500"/>
                <a:gd name="connsiteY47" fmla="*/ 161925 h 333375"/>
                <a:gd name="connsiteX48" fmla="*/ 276227 w 571500"/>
                <a:gd name="connsiteY48" fmla="*/ 171445 h 333375"/>
                <a:gd name="connsiteX49" fmla="*/ 276227 w 571500"/>
                <a:gd name="connsiteY49" fmla="*/ 171450 h 333375"/>
                <a:gd name="connsiteX50" fmla="*/ 276227 w 571500"/>
                <a:gd name="connsiteY50" fmla="*/ 247650 h 333375"/>
                <a:gd name="connsiteX51" fmla="*/ 266707 w 571500"/>
                <a:gd name="connsiteY51" fmla="*/ 257175 h 333375"/>
                <a:gd name="connsiteX52" fmla="*/ 266702 w 571500"/>
                <a:gd name="connsiteY52" fmla="*/ 257175 h 333375"/>
                <a:gd name="connsiteX53" fmla="*/ 180977 w 571500"/>
                <a:gd name="connsiteY53" fmla="*/ 257175 h 333375"/>
                <a:gd name="connsiteX54" fmla="*/ 171452 w 571500"/>
                <a:gd name="connsiteY54" fmla="*/ 247655 h 333375"/>
                <a:gd name="connsiteX55" fmla="*/ 171452 w 571500"/>
                <a:gd name="connsiteY55" fmla="*/ 247650 h 333375"/>
                <a:gd name="connsiteX56" fmla="*/ 171452 w 571500"/>
                <a:gd name="connsiteY56" fmla="*/ 171450 h 333375"/>
                <a:gd name="connsiteX57" fmla="*/ 180972 w 571500"/>
                <a:gd name="connsiteY57" fmla="*/ 161925 h 333375"/>
                <a:gd name="connsiteX58" fmla="*/ 180977 w 571500"/>
                <a:gd name="connsiteY58" fmla="*/ 161925 h 333375"/>
                <a:gd name="connsiteX59" fmla="*/ 209552 w 571500"/>
                <a:gd name="connsiteY59" fmla="*/ 161925 h 333375"/>
                <a:gd name="connsiteX60" fmla="*/ 219077 w 571500"/>
                <a:gd name="connsiteY60" fmla="*/ 171445 h 333375"/>
                <a:gd name="connsiteX61" fmla="*/ 219077 w 571500"/>
                <a:gd name="connsiteY61" fmla="*/ 171450 h 333375"/>
                <a:gd name="connsiteX62" fmla="*/ 219077 w 571500"/>
                <a:gd name="connsiteY62" fmla="*/ 180975 h 333375"/>
                <a:gd name="connsiteX63" fmla="*/ 352427 w 571500"/>
                <a:gd name="connsiteY63" fmla="*/ 180975 h 333375"/>
                <a:gd name="connsiteX64" fmla="*/ 352427 w 571500"/>
                <a:gd name="connsiteY64" fmla="*/ 171450 h 333375"/>
                <a:gd name="connsiteX65" fmla="*/ 361947 w 571500"/>
                <a:gd name="connsiteY65" fmla="*/ 161925 h 333375"/>
                <a:gd name="connsiteX66" fmla="*/ 361952 w 571500"/>
                <a:gd name="connsiteY66" fmla="*/ 161925 h 333375"/>
                <a:gd name="connsiteX67" fmla="*/ 390527 w 571500"/>
                <a:gd name="connsiteY67" fmla="*/ 161925 h 333375"/>
                <a:gd name="connsiteX68" fmla="*/ 400052 w 571500"/>
                <a:gd name="connsiteY68" fmla="*/ 171445 h 333375"/>
                <a:gd name="connsiteX69" fmla="*/ 400052 w 571500"/>
                <a:gd name="connsiteY69" fmla="*/ 171450 h 333375"/>
                <a:gd name="connsiteX70" fmla="*/ 400052 w 571500"/>
                <a:gd name="connsiteY70" fmla="*/ 247650 h 333375"/>
                <a:gd name="connsiteX71" fmla="*/ 390532 w 571500"/>
                <a:gd name="connsiteY71" fmla="*/ 257175 h 333375"/>
                <a:gd name="connsiteX72" fmla="*/ 390527 w 571500"/>
                <a:gd name="connsiteY72" fmla="*/ 257175 h 333375"/>
                <a:gd name="connsiteX73" fmla="*/ 304802 w 571500"/>
                <a:gd name="connsiteY73" fmla="*/ 257175 h 333375"/>
                <a:gd name="connsiteX74" fmla="*/ 295277 w 571500"/>
                <a:gd name="connsiteY74" fmla="*/ 247655 h 333375"/>
                <a:gd name="connsiteX75" fmla="*/ 295277 w 571500"/>
                <a:gd name="connsiteY75" fmla="*/ 247650 h 333375"/>
                <a:gd name="connsiteX76" fmla="*/ 295277 w 571500"/>
                <a:gd name="connsiteY76" fmla="*/ 171450 h 333375"/>
                <a:gd name="connsiteX77" fmla="*/ 304797 w 571500"/>
                <a:gd name="connsiteY77" fmla="*/ 161925 h 333375"/>
                <a:gd name="connsiteX78" fmla="*/ 304802 w 571500"/>
                <a:gd name="connsiteY78" fmla="*/ 161925 h 333375"/>
                <a:gd name="connsiteX79" fmla="*/ 333377 w 571500"/>
                <a:gd name="connsiteY79" fmla="*/ 161925 h 333375"/>
                <a:gd name="connsiteX80" fmla="*/ 342902 w 571500"/>
                <a:gd name="connsiteY80" fmla="*/ 171445 h 333375"/>
                <a:gd name="connsiteX81" fmla="*/ 342902 w 571500"/>
                <a:gd name="connsiteY81" fmla="*/ 171450 h 333375"/>
                <a:gd name="connsiteX82" fmla="*/ 342902 w 571500"/>
                <a:gd name="connsiteY82" fmla="*/ 180975 h 333375"/>
                <a:gd name="connsiteX83" fmla="*/ 476252 w 571500"/>
                <a:gd name="connsiteY83" fmla="*/ 180975 h 333375"/>
                <a:gd name="connsiteX84" fmla="*/ 476252 w 571500"/>
                <a:gd name="connsiteY84" fmla="*/ 171450 h 333375"/>
                <a:gd name="connsiteX85" fmla="*/ 485772 w 571500"/>
                <a:gd name="connsiteY85" fmla="*/ 161925 h 333375"/>
                <a:gd name="connsiteX86" fmla="*/ 485777 w 571500"/>
                <a:gd name="connsiteY86" fmla="*/ 161925 h 333375"/>
                <a:gd name="connsiteX87" fmla="*/ 514352 w 571500"/>
                <a:gd name="connsiteY87" fmla="*/ 161925 h 333375"/>
                <a:gd name="connsiteX88" fmla="*/ 523877 w 571500"/>
                <a:gd name="connsiteY88" fmla="*/ 171445 h 333375"/>
                <a:gd name="connsiteX89" fmla="*/ 523877 w 571500"/>
                <a:gd name="connsiteY89" fmla="*/ 171450 h 333375"/>
                <a:gd name="connsiteX90" fmla="*/ 523877 w 571500"/>
                <a:gd name="connsiteY90" fmla="*/ 247650 h 333375"/>
                <a:gd name="connsiteX91" fmla="*/ 514357 w 571500"/>
                <a:gd name="connsiteY91" fmla="*/ 257175 h 333375"/>
                <a:gd name="connsiteX92" fmla="*/ 514352 w 571500"/>
                <a:gd name="connsiteY92" fmla="*/ 257175 h 333375"/>
                <a:gd name="connsiteX93" fmla="*/ 428627 w 571500"/>
                <a:gd name="connsiteY93" fmla="*/ 257175 h 333375"/>
                <a:gd name="connsiteX94" fmla="*/ 419102 w 571500"/>
                <a:gd name="connsiteY94" fmla="*/ 247655 h 333375"/>
                <a:gd name="connsiteX95" fmla="*/ 419102 w 571500"/>
                <a:gd name="connsiteY95" fmla="*/ 247650 h 333375"/>
                <a:gd name="connsiteX96" fmla="*/ 419102 w 571500"/>
                <a:gd name="connsiteY96" fmla="*/ 171450 h 333375"/>
                <a:gd name="connsiteX97" fmla="*/ 428622 w 571500"/>
                <a:gd name="connsiteY97" fmla="*/ 161925 h 333375"/>
                <a:gd name="connsiteX98" fmla="*/ 428627 w 571500"/>
                <a:gd name="connsiteY98" fmla="*/ 161925 h 333375"/>
                <a:gd name="connsiteX99" fmla="*/ 457202 w 571500"/>
                <a:gd name="connsiteY99" fmla="*/ 161925 h 333375"/>
                <a:gd name="connsiteX100" fmla="*/ 466727 w 571500"/>
                <a:gd name="connsiteY100" fmla="*/ 171445 h 333375"/>
                <a:gd name="connsiteX101" fmla="*/ 466727 w 571500"/>
                <a:gd name="connsiteY101" fmla="*/ 171450 h 333375"/>
                <a:gd name="connsiteX102" fmla="*/ 466727 w 571500"/>
                <a:gd name="connsiteY102" fmla="*/ 180975 h 333375"/>
                <a:gd name="connsiteX103" fmla="*/ 552452 w 571500"/>
                <a:gd name="connsiteY103" fmla="*/ 142875 h 333375"/>
                <a:gd name="connsiteX104" fmla="*/ 19052 w 571500"/>
                <a:gd name="connsiteY104" fmla="*/ 142875 h 333375"/>
                <a:gd name="connsiteX105" fmla="*/ 19052 w 571500"/>
                <a:gd name="connsiteY105" fmla="*/ 123825 h 333375"/>
                <a:gd name="connsiteX106" fmla="*/ 552452 w 571500"/>
                <a:gd name="connsiteY106" fmla="*/ 12382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571500" h="333375">
                  <a:moveTo>
                    <a:pt x="571121" y="92774"/>
                  </a:moveTo>
                  <a:cubicBezTo>
                    <a:pt x="571052" y="92345"/>
                    <a:pt x="570924" y="91928"/>
                    <a:pt x="570740" y="91535"/>
                  </a:cubicBezTo>
                  <a:cubicBezTo>
                    <a:pt x="570350" y="90593"/>
                    <a:pt x="569802" y="89723"/>
                    <a:pt x="569121" y="88964"/>
                  </a:cubicBezTo>
                  <a:lnTo>
                    <a:pt x="568549" y="88392"/>
                  </a:lnTo>
                  <a:lnTo>
                    <a:pt x="498541" y="9620"/>
                  </a:lnTo>
                  <a:cubicBezTo>
                    <a:pt x="493143" y="3494"/>
                    <a:pt x="485369" y="-11"/>
                    <a:pt x="477205" y="0"/>
                  </a:cubicBezTo>
                  <a:lnTo>
                    <a:pt x="94300" y="0"/>
                  </a:lnTo>
                  <a:cubicBezTo>
                    <a:pt x="86135" y="-11"/>
                    <a:pt x="78361" y="3494"/>
                    <a:pt x="72964" y="9620"/>
                  </a:cubicBezTo>
                  <a:lnTo>
                    <a:pt x="2955" y="88392"/>
                  </a:lnTo>
                  <a:lnTo>
                    <a:pt x="2383" y="88964"/>
                  </a:lnTo>
                  <a:cubicBezTo>
                    <a:pt x="1702" y="89723"/>
                    <a:pt x="1155" y="90593"/>
                    <a:pt x="764" y="91535"/>
                  </a:cubicBezTo>
                  <a:cubicBezTo>
                    <a:pt x="581" y="91928"/>
                    <a:pt x="452" y="92345"/>
                    <a:pt x="383" y="92774"/>
                  </a:cubicBezTo>
                  <a:cubicBezTo>
                    <a:pt x="111" y="93570"/>
                    <a:pt x="-18" y="94408"/>
                    <a:pt x="2" y="95250"/>
                  </a:cubicBezTo>
                  <a:lnTo>
                    <a:pt x="2" y="304800"/>
                  </a:lnTo>
                  <a:cubicBezTo>
                    <a:pt x="49" y="320562"/>
                    <a:pt x="12815" y="333329"/>
                    <a:pt x="28577" y="333375"/>
                  </a:cubicBezTo>
                  <a:lnTo>
                    <a:pt x="542927" y="333375"/>
                  </a:lnTo>
                  <a:cubicBezTo>
                    <a:pt x="558689" y="333329"/>
                    <a:pt x="571456" y="320562"/>
                    <a:pt x="571502" y="304800"/>
                  </a:cubicBezTo>
                  <a:lnTo>
                    <a:pt x="571502" y="95250"/>
                  </a:lnTo>
                  <a:cubicBezTo>
                    <a:pt x="571523" y="94408"/>
                    <a:pt x="571394" y="93570"/>
                    <a:pt x="571121" y="92774"/>
                  </a:cubicBezTo>
                  <a:close/>
                  <a:moveTo>
                    <a:pt x="552452" y="295275"/>
                  </a:moveTo>
                  <a:lnTo>
                    <a:pt x="19052" y="295275"/>
                  </a:lnTo>
                  <a:lnTo>
                    <a:pt x="19052" y="276225"/>
                  </a:lnTo>
                  <a:lnTo>
                    <a:pt x="552452" y="276225"/>
                  </a:lnTo>
                  <a:close/>
                  <a:moveTo>
                    <a:pt x="104777" y="180975"/>
                  </a:moveTo>
                  <a:lnTo>
                    <a:pt x="104777" y="171450"/>
                  </a:lnTo>
                  <a:cubicBezTo>
                    <a:pt x="104776" y="166191"/>
                    <a:pt x="109038" y="161926"/>
                    <a:pt x="114297" y="161925"/>
                  </a:cubicBezTo>
                  <a:cubicBezTo>
                    <a:pt x="114299" y="161925"/>
                    <a:pt x="114300" y="161925"/>
                    <a:pt x="114302" y="161925"/>
                  </a:cubicBezTo>
                  <a:lnTo>
                    <a:pt x="142877" y="161925"/>
                  </a:lnTo>
                  <a:cubicBezTo>
                    <a:pt x="148136" y="161924"/>
                    <a:pt x="152401" y="166186"/>
                    <a:pt x="152402" y="171445"/>
                  </a:cubicBezTo>
                  <a:cubicBezTo>
                    <a:pt x="152402" y="171447"/>
                    <a:pt x="152402" y="171448"/>
                    <a:pt x="152402" y="171450"/>
                  </a:cubicBezTo>
                  <a:lnTo>
                    <a:pt x="152402" y="247650"/>
                  </a:lnTo>
                  <a:cubicBezTo>
                    <a:pt x="152404" y="252909"/>
                    <a:pt x="148141" y="257174"/>
                    <a:pt x="142882" y="257175"/>
                  </a:cubicBezTo>
                  <a:cubicBezTo>
                    <a:pt x="142880" y="257175"/>
                    <a:pt x="142879" y="257175"/>
                    <a:pt x="142877" y="257175"/>
                  </a:cubicBezTo>
                  <a:lnTo>
                    <a:pt x="57152" y="257175"/>
                  </a:lnTo>
                  <a:cubicBezTo>
                    <a:pt x="51893" y="257176"/>
                    <a:pt x="47629" y="252914"/>
                    <a:pt x="47627" y="247655"/>
                  </a:cubicBezTo>
                  <a:cubicBezTo>
                    <a:pt x="47627" y="247653"/>
                    <a:pt x="47627" y="247652"/>
                    <a:pt x="47627" y="247650"/>
                  </a:cubicBezTo>
                  <a:lnTo>
                    <a:pt x="47627" y="171450"/>
                  </a:lnTo>
                  <a:cubicBezTo>
                    <a:pt x="47626" y="166191"/>
                    <a:pt x="51888" y="161926"/>
                    <a:pt x="57147" y="161925"/>
                  </a:cubicBezTo>
                  <a:cubicBezTo>
                    <a:pt x="57149" y="161925"/>
                    <a:pt x="57150" y="161925"/>
                    <a:pt x="57152" y="161925"/>
                  </a:cubicBezTo>
                  <a:lnTo>
                    <a:pt x="85727" y="161925"/>
                  </a:lnTo>
                  <a:cubicBezTo>
                    <a:pt x="90986" y="161924"/>
                    <a:pt x="95251" y="166186"/>
                    <a:pt x="95252" y="171445"/>
                  </a:cubicBezTo>
                  <a:cubicBezTo>
                    <a:pt x="95252" y="171447"/>
                    <a:pt x="95252" y="171448"/>
                    <a:pt x="95252" y="171450"/>
                  </a:cubicBezTo>
                  <a:lnTo>
                    <a:pt x="95252" y="180975"/>
                  </a:lnTo>
                  <a:close/>
                  <a:moveTo>
                    <a:pt x="228602" y="180975"/>
                  </a:moveTo>
                  <a:lnTo>
                    <a:pt x="228602" y="171450"/>
                  </a:lnTo>
                  <a:cubicBezTo>
                    <a:pt x="228601" y="166191"/>
                    <a:pt x="232863" y="161926"/>
                    <a:pt x="238122" y="161925"/>
                  </a:cubicBezTo>
                  <a:cubicBezTo>
                    <a:pt x="238124" y="161925"/>
                    <a:pt x="238125" y="161925"/>
                    <a:pt x="238127" y="161925"/>
                  </a:cubicBezTo>
                  <a:lnTo>
                    <a:pt x="266702" y="161925"/>
                  </a:lnTo>
                  <a:cubicBezTo>
                    <a:pt x="271961" y="161924"/>
                    <a:pt x="276226" y="166186"/>
                    <a:pt x="276227" y="171445"/>
                  </a:cubicBezTo>
                  <a:cubicBezTo>
                    <a:pt x="276227" y="171447"/>
                    <a:pt x="276227" y="171448"/>
                    <a:pt x="276227" y="171450"/>
                  </a:cubicBezTo>
                  <a:lnTo>
                    <a:pt x="276227" y="247650"/>
                  </a:lnTo>
                  <a:cubicBezTo>
                    <a:pt x="276229" y="252909"/>
                    <a:pt x="271966" y="257174"/>
                    <a:pt x="266707" y="257175"/>
                  </a:cubicBezTo>
                  <a:cubicBezTo>
                    <a:pt x="266705" y="257175"/>
                    <a:pt x="266704" y="257175"/>
                    <a:pt x="266702" y="257175"/>
                  </a:cubicBezTo>
                  <a:lnTo>
                    <a:pt x="180977" y="257175"/>
                  </a:lnTo>
                  <a:cubicBezTo>
                    <a:pt x="175718" y="257176"/>
                    <a:pt x="171454" y="252914"/>
                    <a:pt x="171452" y="247655"/>
                  </a:cubicBezTo>
                  <a:cubicBezTo>
                    <a:pt x="171452" y="247653"/>
                    <a:pt x="171452" y="247652"/>
                    <a:pt x="171452" y="247650"/>
                  </a:cubicBezTo>
                  <a:lnTo>
                    <a:pt x="171452" y="171450"/>
                  </a:lnTo>
                  <a:cubicBezTo>
                    <a:pt x="171451" y="166191"/>
                    <a:pt x="175713" y="161926"/>
                    <a:pt x="180972" y="161925"/>
                  </a:cubicBezTo>
                  <a:cubicBezTo>
                    <a:pt x="180974" y="161925"/>
                    <a:pt x="180975" y="161925"/>
                    <a:pt x="180977" y="161925"/>
                  </a:cubicBezTo>
                  <a:lnTo>
                    <a:pt x="209552" y="161925"/>
                  </a:lnTo>
                  <a:cubicBezTo>
                    <a:pt x="214811" y="161924"/>
                    <a:pt x="219076" y="166186"/>
                    <a:pt x="219077" y="171445"/>
                  </a:cubicBezTo>
                  <a:cubicBezTo>
                    <a:pt x="219077" y="171447"/>
                    <a:pt x="219077" y="171448"/>
                    <a:pt x="219077" y="171450"/>
                  </a:cubicBezTo>
                  <a:lnTo>
                    <a:pt x="219077" y="180975"/>
                  </a:lnTo>
                  <a:close/>
                  <a:moveTo>
                    <a:pt x="352427" y="180975"/>
                  </a:moveTo>
                  <a:lnTo>
                    <a:pt x="352427" y="171450"/>
                  </a:lnTo>
                  <a:cubicBezTo>
                    <a:pt x="352426" y="166191"/>
                    <a:pt x="356688" y="161926"/>
                    <a:pt x="361947" y="161925"/>
                  </a:cubicBezTo>
                  <a:cubicBezTo>
                    <a:pt x="361949" y="161925"/>
                    <a:pt x="361951" y="161925"/>
                    <a:pt x="361952" y="161925"/>
                  </a:cubicBezTo>
                  <a:lnTo>
                    <a:pt x="390527" y="161925"/>
                  </a:lnTo>
                  <a:cubicBezTo>
                    <a:pt x="395786" y="161924"/>
                    <a:pt x="400051" y="166186"/>
                    <a:pt x="400052" y="171445"/>
                  </a:cubicBezTo>
                  <a:cubicBezTo>
                    <a:pt x="400052" y="171447"/>
                    <a:pt x="400052" y="171448"/>
                    <a:pt x="400052" y="171450"/>
                  </a:cubicBezTo>
                  <a:lnTo>
                    <a:pt x="400052" y="247650"/>
                  </a:lnTo>
                  <a:cubicBezTo>
                    <a:pt x="400054" y="252909"/>
                    <a:pt x="395791" y="257174"/>
                    <a:pt x="390532" y="257175"/>
                  </a:cubicBezTo>
                  <a:cubicBezTo>
                    <a:pt x="390530" y="257175"/>
                    <a:pt x="390529" y="257175"/>
                    <a:pt x="390527" y="257175"/>
                  </a:cubicBezTo>
                  <a:lnTo>
                    <a:pt x="304802" y="257175"/>
                  </a:lnTo>
                  <a:cubicBezTo>
                    <a:pt x="299543" y="257176"/>
                    <a:pt x="295279" y="252914"/>
                    <a:pt x="295277" y="247655"/>
                  </a:cubicBezTo>
                  <a:cubicBezTo>
                    <a:pt x="295277" y="247653"/>
                    <a:pt x="295277" y="247652"/>
                    <a:pt x="295277" y="247650"/>
                  </a:cubicBezTo>
                  <a:lnTo>
                    <a:pt x="295277" y="171450"/>
                  </a:lnTo>
                  <a:cubicBezTo>
                    <a:pt x="295276" y="166191"/>
                    <a:pt x="299538" y="161926"/>
                    <a:pt x="304797" y="161925"/>
                  </a:cubicBezTo>
                  <a:cubicBezTo>
                    <a:pt x="304799" y="161925"/>
                    <a:pt x="304800" y="161925"/>
                    <a:pt x="304802" y="161925"/>
                  </a:cubicBezTo>
                  <a:lnTo>
                    <a:pt x="333377" y="161925"/>
                  </a:lnTo>
                  <a:cubicBezTo>
                    <a:pt x="338636" y="161924"/>
                    <a:pt x="342901" y="166186"/>
                    <a:pt x="342902" y="171445"/>
                  </a:cubicBezTo>
                  <a:cubicBezTo>
                    <a:pt x="342902" y="171447"/>
                    <a:pt x="342902" y="171448"/>
                    <a:pt x="342902" y="171450"/>
                  </a:cubicBezTo>
                  <a:lnTo>
                    <a:pt x="342902" y="180975"/>
                  </a:lnTo>
                  <a:close/>
                  <a:moveTo>
                    <a:pt x="476252" y="180975"/>
                  </a:moveTo>
                  <a:lnTo>
                    <a:pt x="476252" y="171450"/>
                  </a:lnTo>
                  <a:cubicBezTo>
                    <a:pt x="476251" y="166191"/>
                    <a:pt x="480513" y="161926"/>
                    <a:pt x="485772" y="161925"/>
                  </a:cubicBezTo>
                  <a:cubicBezTo>
                    <a:pt x="485774" y="161925"/>
                    <a:pt x="485776" y="161925"/>
                    <a:pt x="485777" y="161925"/>
                  </a:cubicBezTo>
                  <a:lnTo>
                    <a:pt x="514352" y="161925"/>
                  </a:lnTo>
                  <a:cubicBezTo>
                    <a:pt x="519611" y="161924"/>
                    <a:pt x="523876" y="166186"/>
                    <a:pt x="523877" y="171445"/>
                  </a:cubicBezTo>
                  <a:cubicBezTo>
                    <a:pt x="523877" y="171447"/>
                    <a:pt x="523877" y="171448"/>
                    <a:pt x="523877" y="171450"/>
                  </a:cubicBezTo>
                  <a:lnTo>
                    <a:pt x="523877" y="247650"/>
                  </a:lnTo>
                  <a:cubicBezTo>
                    <a:pt x="523879" y="252909"/>
                    <a:pt x="519616" y="257174"/>
                    <a:pt x="514357" y="257175"/>
                  </a:cubicBezTo>
                  <a:cubicBezTo>
                    <a:pt x="514355" y="257175"/>
                    <a:pt x="514354" y="257175"/>
                    <a:pt x="514352" y="257175"/>
                  </a:cubicBezTo>
                  <a:lnTo>
                    <a:pt x="428627" y="257175"/>
                  </a:lnTo>
                  <a:cubicBezTo>
                    <a:pt x="423368" y="257176"/>
                    <a:pt x="419104" y="252914"/>
                    <a:pt x="419102" y="247655"/>
                  </a:cubicBezTo>
                  <a:cubicBezTo>
                    <a:pt x="419102" y="247653"/>
                    <a:pt x="419102" y="247652"/>
                    <a:pt x="419102" y="247650"/>
                  </a:cubicBezTo>
                  <a:lnTo>
                    <a:pt x="419102" y="171450"/>
                  </a:lnTo>
                  <a:cubicBezTo>
                    <a:pt x="419101" y="166191"/>
                    <a:pt x="423363" y="161926"/>
                    <a:pt x="428622" y="161925"/>
                  </a:cubicBezTo>
                  <a:cubicBezTo>
                    <a:pt x="428624" y="161925"/>
                    <a:pt x="428626" y="161925"/>
                    <a:pt x="428627" y="161925"/>
                  </a:cubicBezTo>
                  <a:lnTo>
                    <a:pt x="457202" y="161925"/>
                  </a:lnTo>
                  <a:cubicBezTo>
                    <a:pt x="462461" y="161924"/>
                    <a:pt x="466726" y="166186"/>
                    <a:pt x="466727" y="171445"/>
                  </a:cubicBezTo>
                  <a:cubicBezTo>
                    <a:pt x="466727" y="171447"/>
                    <a:pt x="466727" y="171448"/>
                    <a:pt x="466727" y="171450"/>
                  </a:cubicBezTo>
                  <a:lnTo>
                    <a:pt x="466727" y="180975"/>
                  </a:lnTo>
                  <a:close/>
                  <a:moveTo>
                    <a:pt x="552452" y="142875"/>
                  </a:moveTo>
                  <a:lnTo>
                    <a:pt x="19052" y="142875"/>
                  </a:lnTo>
                  <a:lnTo>
                    <a:pt x="19052" y="123825"/>
                  </a:lnTo>
                  <a:lnTo>
                    <a:pt x="552452" y="12382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latin typeface="+mn-ea"/>
              </a:endParaRPr>
            </a:p>
          </p:txBody>
        </p:sp>
      </p:grpSp>
      <p:cxnSp>
        <p:nvCxnSpPr>
          <p:cNvPr id="542" name="직선 연결선 541">
            <a:extLst>
              <a:ext uri="{FF2B5EF4-FFF2-40B4-BE49-F238E27FC236}">
                <a16:creationId xmlns:a16="http://schemas.microsoft.com/office/drawing/2014/main" id="{A34E27B8-AC79-130B-159C-66B6E44CDA00}"/>
              </a:ext>
            </a:extLst>
          </p:cNvPr>
          <p:cNvCxnSpPr>
            <a:cxnSpLocks/>
          </p:cNvCxnSpPr>
          <p:nvPr/>
        </p:nvCxnSpPr>
        <p:spPr>
          <a:xfrm rot="10800000">
            <a:off x="5776286" y="4312012"/>
            <a:ext cx="3132000" cy="2263798"/>
          </a:xfrm>
          <a:prstGeom prst="bentConnector3">
            <a:avLst>
              <a:gd name="adj1" fmla="val 26583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4B641DB8-B1AD-A765-1F0B-F12C9A0E3A53}"/>
              </a:ext>
            </a:extLst>
          </p:cNvPr>
          <p:cNvSpPr txBox="1"/>
          <p:nvPr/>
        </p:nvSpPr>
        <p:spPr>
          <a:xfrm>
            <a:off x="4129124" y="2853496"/>
            <a:ext cx="12800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00" b="1">
                <a:latin typeface="+mj-ea"/>
                <a:ea typeface="+mj-ea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9F </a:t>
            </a:r>
            <a:r>
              <a:rPr lang="ko-KR" altLang="en-US" sz="1050" dirty="0">
                <a:latin typeface="+mn-ea"/>
                <a:ea typeface="+mn-ea"/>
              </a:rPr>
              <a:t>인터넷망 </a:t>
            </a:r>
            <a:r>
              <a:rPr lang="en-US" altLang="ko-KR" sz="1050" dirty="0">
                <a:latin typeface="+mn-ea"/>
                <a:ea typeface="+mn-ea"/>
              </a:rPr>
              <a:t>FW</a:t>
            </a:r>
            <a:endParaRPr lang="ko-KR" altLang="en-US" sz="1050" dirty="0">
              <a:latin typeface="+mn-ea"/>
              <a:ea typeface="+mn-ea"/>
            </a:endParaRPr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CF4998B6-09E4-6794-E566-93E35973378E}"/>
              </a:ext>
            </a:extLst>
          </p:cNvPr>
          <p:cNvGrpSpPr/>
          <p:nvPr/>
        </p:nvGrpSpPr>
        <p:grpSpPr>
          <a:xfrm>
            <a:off x="3390117" y="2801862"/>
            <a:ext cx="742825" cy="330955"/>
            <a:chOff x="9095820" y="3750322"/>
            <a:chExt cx="742825" cy="330955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555E329D-1DD9-E409-572F-F58B0BE88A56}"/>
                </a:ext>
              </a:extLst>
            </p:cNvPr>
            <p:cNvGrpSpPr/>
            <p:nvPr/>
          </p:nvGrpSpPr>
          <p:grpSpPr>
            <a:xfrm>
              <a:off x="9095820" y="3830418"/>
              <a:ext cx="742825" cy="186030"/>
              <a:chOff x="692660" y="4952266"/>
              <a:chExt cx="742825" cy="186030"/>
            </a:xfrm>
          </p:grpSpPr>
          <p:pic>
            <p:nvPicPr>
              <p:cNvPr id="576" name="그림 575">
                <a:extLst>
                  <a:ext uri="{FF2B5EF4-FFF2-40B4-BE49-F238E27FC236}">
                    <a16:creationId xmlns:a16="http://schemas.microsoft.com/office/drawing/2014/main" id="{85E731CF-D88E-0CCF-3877-7C04AE76B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2660" y="4952266"/>
                <a:ext cx="742825" cy="186030"/>
              </a:xfrm>
              <a:prstGeom prst="rect">
                <a:avLst/>
              </a:prstGeom>
            </p:spPr>
          </p:pic>
          <p:sp>
            <p:nvSpPr>
              <p:cNvPr id="578" name="TextBox 577">
                <a:extLst>
                  <a:ext uri="{FF2B5EF4-FFF2-40B4-BE49-F238E27FC236}">
                    <a16:creationId xmlns:a16="http://schemas.microsoft.com/office/drawing/2014/main" id="{A648B17D-6276-2A58-08EE-77F2B9A4D646}"/>
                  </a:ext>
                </a:extLst>
              </p:cNvPr>
              <p:cNvSpPr txBox="1"/>
              <p:nvPr/>
            </p:nvSpPr>
            <p:spPr>
              <a:xfrm>
                <a:off x="1115267" y="4989190"/>
                <a:ext cx="318998" cy="10772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 algn="r">
                  <a:defRPr sz="800" b="1">
                    <a:latin typeface="+mj-ea"/>
                    <a:ea typeface="+mj-ea"/>
                  </a:defRPr>
                </a:lvl1pPr>
              </a:lstStyle>
              <a:p>
                <a:pPr algn="ctr"/>
                <a:r>
                  <a:rPr lang="en-US" altLang="ko-KR" sz="700" b="0" dirty="0">
                    <a:solidFill>
                      <a:srgbClr val="FFFF00"/>
                    </a:solidFill>
                    <a:latin typeface="+mn-ea"/>
                    <a:ea typeface="+mn-ea"/>
                  </a:rPr>
                  <a:t>FG-90D</a:t>
                </a:r>
                <a:endParaRPr lang="ko-KR" altLang="en-US" sz="700" b="0" dirty="0">
                  <a:solidFill>
                    <a:srgbClr val="FFFF00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0197360-7E6B-6529-9B58-607CA8604C3E}"/>
                </a:ext>
              </a:extLst>
            </p:cNvPr>
            <p:cNvSpPr txBox="1"/>
            <p:nvPr/>
          </p:nvSpPr>
          <p:spPr>
            <a:xfrm>
              <a:off x="9344550" y="3750322"/>
              <a:ext cx="188637" cy="769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lIns="18000" tIns="0" rIns="18000" bIns="0" rtlCol="0">
              <a:spAutoFit/>
            </a:bodyPr>
            <a:lstStyle>
              <a:defPPr>
                <a:defRPr lang="ko-KR"/>
              </a:defPPr>
              <a:lvl1pPr>
                <a:defRPr sz="500" b="0">
                  <a:solidFill>
                    <a:prstClr val="black"/>
                  </a:solidFill>
                  <a:latin typeface="Consolas" panose="020B0609020204030204" pitchFamily="49" charset="0"/>
                  <a:ea typeface="+mj-ea"/>
                </a:defRPr>
              </a:lvl1pPr>
            </a:lstStyle>
            <a:p>
              <a:pPr algn="ctr"/>
              <a:r>
                <a:rPr lang="en-US" altLang="ko-KR" dirty="0">
                  <a:latin typeface="+mn-ea"/>
                  <a:ea typeface="+mn-ea"/>
                </a:rPr>
                <a:t>wan1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A507FFFA-5C93-3091-D617-AB935C225CF5}"/>
                </a:ext>
              </a:extLst>
            </p:cNvPr>
            <p:cNvSpPr txBox="1"/>
            <p:nvPr/>
          </p:nvSpPr>
          <p:spPr>
            <a:xfrm>
              <a:off x="9365388" y="4004333"/>
              <a:ext cx="146959" cy="769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lIns="18000" tIns="0" rIns="18000" bIns="0" rtlCol="0">
              <a:spAutoFit/>
            </a:bodyPr>
            <a:lstStyle>
              <a:defPPr>
                <a:defRPr lang="ko-KR"/>
              </a:defPPr>
              <a:lvl1pPr>
                <a:defRPr sz="500" b="0">
                  <a:solidFill>
                    <a:prstClr val="black"/>
                  </a:solidFill>
                  <a:latin typeface="Consolas" panose="020B0609020204030204" pitchFamily="49" charset="0"/>
                  <a:ea typeface="+mj-ea"/>
                </a:defRPr>
              </a:lvl1pPr>
            </a:lstStyle>
            <a:p>
              <a:pPr algn="ctr"/>
              <a:r>
                <a:rPr lang="en-US" altLang="ko-KR" dirty="0">
                  <a:latin typeface="+mn-ea"/>
                  <a:ea typeface="+mn-ea"/>
                </a:rPr>
                <a:t>int1</a:t>
              </a:r>
            </a:p>
          </p:txBody>
        </p:sp>
      </p:grpSp>
      <p:cxnSp>
        <p:nvCxnSpPr>
          <p:cNvPr id="579" name="직선 연결선 578">
            <a:extLst>
              <a:ext uri="{FF2B5EF4-FFF2-40B4-BE49-F238E27FC236}">
                <a16:creationId xmlns:a16="http://schemas.microsoft.com/office/drawing/2014/main" id="{D806A327-FCA7-DE83-710A-3290A45C9D58}"/>
              </a:ext>
            </a:extLst>
          </p:cNvPr>
          <p:cNvCxnSpPr>
            <a:cxnSpLocks/>
          </p:cNvCxnSpPr>
          <p:nvPr/>
        </p:nvCxnSpPr>
        <p:spPr>
          <a:xfrm>
            <a:off x="3761529" y="3581518"/>
            <a:ext cx="0" cy="305884"/>
          </a:xfrm>
          <a:prstGeom prst="line">
            <a:avLst/>
          </a:prstGeom>
          <a:ln w="1905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0" name="그래픽 319">
            <a:extLst>
              <a:ext uri="{FF2B5EF4-FFF2-40B4-BE49-F238E27FC236}">
                <a16:creationId xmlns:a16="http://schemas.microsoft.com/office/drawing/2014/main" id="{231F851F-BEF0-9A13-282D-300D116606A0}"/>
              </a:ext>
            </a:extLst>
          </p:cNvPr>
          <p:cNvSpPr/>
          <p:nvPr/>
        </p:nvSpPr>
        <p:spPr>
          <a:xfrm>
            <a:off x="3553832" y="4566730"/>
            <a:ext cx="402986" cy="298193"/>
          </a:xfrm>
          <a:custGeom>
            <a:avLst/>
            <a:gdLst>
              <a:gd name="connsiteX0" fmla="*/ 580603 w 819150"/>
              <a:gd name="connsiteY0" fmla="*/ 0 h 666750"/>
              <a:gd name="connsiteX1" fmla="*/ 790596 w 819150"/>
              <a:gd name="connsiteY1" fmla="*/ 0 h 666750"/>
              <a:gd name="connsiteX2" fmla="*/ 819150 w 819150"/>
              <a:gd name="connsiteY2" fmla="*/ 28575 h 666750"/>
              <a:gd name="connsiteX3" fmla="*/ 819150 w 819150"/>
              <a:gd name="connsiteY3" fmla="*/ 638770 h 666750"/>
              <a:gd name="connsiteX4" fmla="*/ 790596 w 819150"/>
              <a:gd name="connsiteY4" fmla="*/ 666750 h 666750"/>
              <a:gd name="connsiteX5" fmla="*/ 581197 w 819150"/>
              <a:gd name="connsiteY5" fmla="*/ 666750 h 666750"/>
              <a:gd name="connsiteX6" fmla="*/ 552642 w 819150"/>
              <a:gd name="connsiteY6" fmla="*/ 639069 h 666750"/>
              <a:gd name="connsiteX7" fmla="*/ 552642 w 819150"/>
              <a:gd name="connsiteY7" fmla="*/ 475957 h 666750"/>
              <a:gd name="connsiteX8" fmla="*/ 591607 w 819150"/>
              <a:gd name="connsiteY8" fmla="*/ 463156 h 666750"/>
              <a:gd name="connsiteX9" fmla="*/ 609157 w 819150"/>
              <a:gd name="connsiteY9" fmla="*/ 400053 h 666750"/>
              <a:gd name="connsiteX10" fmla="*/ 771559 w 819150"/>
              <a:gd name="connsiteY10" fmla="*/ 400053 h 666750"/>
              <a:gd name="connsiteX11" fmla="*/ 771559 w 819150"/>
              <a:gd name="connsiteY11" fmla="*/ 381003 h 666750"/>
              <a:gd name="connsiteX12" fmla="*/ 609157 w 819150"/>
              <a:gd name="connsiteY12" fmla="*/ 381003 h 666750"/>
              <a:gd name="connsiteX13" fmla="*/ 609157 w 819150"/>
              <a:gd name="connsiteY13" fmla="*/ 257178 h 666750"/>
              <a:gd name="connsiteX14" fmla="*/ 762041 w 819150"/>
              <a:gd name="connsiteY14" fmla="*/ 257178 h 666750"/>
              <a:gd name="connsiteX15" fmla="*/ 800114 w 819150"/>
              <a:gd name="connsiteY15" fmla="*/ 219078 h 666750"/>
              <a:gd name="connsiteX16" fmla="*/ 800114 w 819150"/>
              <a:gd name="connsiteY16" fmla="*/ 200028 h 666750"/>
              <a:gd name="connsiteX17" fmla="*/ 762041 w 819150"/>
              <a:gd name="connsiteY17" fmla="*/ 161928 h 666750"/>
              <a:gd name="connsiteX18" fmla="*/ 609157 w 819150"/>
              <a:gd name="connsiteY18" fmla="*/ 161928 h 666750"/>
              <a:gd name="connsiteX19" fmla="*/ 609157 w 819150"/>
              <a:gd name="connsiteY19" fmla="*/ 142878 h 666750"/>
              <a:gd name="connsiteX20" fmla="*/ 762041 w 819150"/>
              <a:gd name="connsiteY20" fmla="*/ 142878 h 666750"/>
              <a:gd name="connsiteX21" fmla="*/ 800114 w 819150"/>
              <a:gd name="connsiteY21" fmla="*/ 104778 h 666750"/>
              <a:gd name="connsiteX22" fmla="*/ 800114 w 819150"/>
              <a:gd name="connsiteY22" fmla="*/ 85728 h 666750"/>
              <a:gd name="connsiteX23" fmla="*/ 762041 w 819150"/>
              <a:gd name="connsiteY23" fmla="*/ 47628 h 666750"/>
              <a:gd name="connsiteX24" fmla="*/ 601423 w 819150"/>
              <a:gd name="connsiteY24" fmla="*/ 48219 h 666750"/>
              <a:gd name="connsiteX25" fmla="*/ 592500 w 819150"/>
              <a:gd name="connsiteY25" fmla="*/ 36014 h 666750"/>
              <a:gd name="connsiteX26" fmla="*/ 554725 w 819150"/>
              <a:gd name="connsiteY26" fmla="*/ 19644 h 666750"/>
              <a:gd name="connsiteX27" fmla="*/ 580603 w 819150"/>
              <a:gd name="connsiteY27" fmla="*/ 0 h 666750"/>
              <a:gd name="connsiteX28" fmla="*/ 47291 w 819150"/>
              <a:gd name="connsiteY28" fmla="*/ 38100 h 666750"/>
              <a:gd name="connsiteX29" fmla="*/ 544018 w 819150"/>
              <a:gd name="connsiteY29" fmla="*/ 38100 h 666750"/>
              <a:gd name="connsiteX30" fmla="*/ 579115 w 819150"/>
              <a:gd name="connsiteY30" fmla="*/ 49411 h 666750"/>
              <a:gd name="connsiteX31" fmla="*/ 590120 w 819150"/>
              <a:gd name="connsiteY31" fmla="*/ 84831 h 666750"/>
              <a:gd name="connsiteX32" fmla="*/ 590120 w 819150"/>
              <a:gd name="connsiteY32" fmla="*/ 410170 h 666750"/>
              <a:gd name="connsiteX33" fmla="*/ 579412 w 819150"/>
              <a:gd name="connsiteY33" fmla="*/ 448866 h 666750"/>
              <a:gd name="connsiteX34" fmla="*/ 541935 w 819150"/>
              <a:gd name="connsiteY34" fmla="*/ 457200 h 666750"/>
              <a:gd name="connsiteX35" fmla="*/ 47885 w 819150"/>
              <a:gd name="connsiteY35" fmla="*/ 457200 h 666750"/>
              <a:gd name="connsiteX36" fmla="*/ 11896 w 819150"/>
              <a:gd name="connsiteY36" fmla="*/ 445889 h 666750"/>
              <a:gd name="connsiteX37" fmla="*/ 295 w 819150"/>
              <a:gd name="connsiteY37" fmla="*/ 409575 h 666750"/>
              <a:gd name="connsiteX38" fmla="*/ 0 w 819150"/>
              <a:gd name="connsiteY38" fmla="*/ 86022 h 666750"/>
              <a:gd name="connsiteX39" fmla="*/ 11600 w 819150"/>
              <a:gd name="connsiteY39" fmla="*/ 49411 h 666750"/>
              <a:gd name="connsiteX40" fmla="*/ 47292 w 819150"/>
              <a:gd name="connsiteY40" fmla="*/ 38100 h 666750"/>
              <a:gd name="connsiteX41" fmla="*/ 607669 w 819150"/>
              <a:gd name="connsiteY41" fmla="*/ 66675 h 666750"/>
              <a:gd name="connsiteX42" fmla="*/ 762041 w 819150"/>
              <a:gd name="connsiteY42" fmla="*/ 66675 h 666750"/>
              <a:gd name="connsiteX43" fmla="*/ 781077 w 819150"/>
              <a:gd name="connsiteY43" fmla="*/ 85725 h 666750"/>
              <a:gd name="connsiteX44" fmla="*/ 781077 w 819150"/>
              <a:gd name="connsiteY44" fmla="*/ 104775 h 666750"/>
              <a:gd name="connsiteX45" fmla="*/ 762041 w 819150"/>
              <a:gd name="connsiteY45" fmla="*/ 123825 h 666750"/>
              <a:gd name="connsiteX46" fmla="*/ 609157 w 819150"/>
              <a:gd name="connsiteY46" fmla="*/ 123825 h 666750"/>
              <a:gd name="connsiteX47" fmla="*/ 607669 w 819150"/>
              <a:gd name="connsiteY47" fmla="*/ 66675 h 666750"/>
              <a:gd name="connsiteX48" fmla="*/ 38070 w 819150"/>
              <a:gd name="connsiteY48" fmla="*/ 76200 h 666750"/>
              <a:gd name="connsiteX49" fmla="*/ 38070 w 819150"/>
              <a:gd name="connsiteY49" fmla="*/ 419100 h 666750"/>
              <a:gd name="connsiteX50" fmla="*/ 552047 w 819150"/>
              <a:gd name="connsiteY50" fmla="*/ 419100 h 666750"/>
              <a:gd name="connsiteX51" fmla="*/ 552047 w 819150"/>
              <a:gd name="connsiteY51" fmla="*/ 76200 h 666750"/>
              <a:gd name="connsiteX52" fmla="*/ 38070 w 819150"/>
              <a:gd name="connsiteY52" fmla="*/ 76200 h 666750"/>
              <a:gd name="connsiteX53" fmla="*/ 57106 w 819150"/>
              <a:gd name="connsiteY53" fmla="*/ 95250 h 666750"/>
              <a:gd name="connsiteX54" fmla="*/ 533011 w 819150"/>
              <a:gd name="connsiteY54" fmla="*/ 95250 h 666750"/>
              <a:gd name="connsiteX55" fmla="*/ 533011 w 819150"/>
              <a:gd name="connsiteY55" fmla="*/ 400050 h 666750"/>
              <a:gd name="connsiteX56" fmla="*/ 57106 w 819150"/>
              <a:gd name="connsiteY56" fmla="*/ 400050 h 666750"/>
              <a:gd name="connsiteX57" fmla="*/ 609157 w 819150"/>
              <a:gd name="connsiteY57" fmla="*/ 180975 h 666750"/>
              <a:gd name="connsiteX58" fmla="*/ 762041 w 819150"/>
              <a:gd name="connsiteY58" fmla="*/ 180975 h 666750"/>
              <a:gd name="connsiteX59" fmla="*/ 781077 w 819150"/>
              <a:gd name="connsiteY59" fmla="*/ 200025 h 666750"/>
              <a:gd name="connsiteX60" fmla="*/ 781077 w 819150"/>
              <a:gd name="connsiteY60" fmla="*/ 219075 h 666750"/>
              <a:gd name="connsiteX61" fmla="*/ 762041 w 819150"/>
              <a:gd name="connsiteY61" fmla="*/ 238125 h 666750"/>
              <a:gd name="connsiteX62" fmla="*/ 609157 w 819150"/>
              <a:gd name="connsiteY62" fmla="*/ 238125 h 666750"/>
              <a:gd name="connsiteX63" fmla="*/ 685599 w 819150"/>
              <a:gd name="connsiteY63" fmla="*/ 475954 h 666750"/>
              <a:gd name="connsiteX64" fmla="*/ 647824 w 819150"/>
              <a:gd name="connsiteY64" fmla="*/ 514350 h 666750"/>
              <a:gd name="connsiteX65" fmla="*/ 668943 w 819150"/>
              <a:gd name="connsiteY65" fmla="*/ 548283 h 666750"/>
              <a:gd name="connsiteX66" fmla="*/ 657342 w 819150"/>
              <a:gd name="connsiteY66" fmla="*/ 571500 h 666750"/>
              <a:gd name="connsiteX67" fmla="*/ 685896 w 819150"/>
              <a:gd name="connsiteY67" fmla="*/ 600075 h 666750"/>
              <a:gd name="connsiteX68" fmla="*/ 714450 w 819150"/>
              <a:gd name="connsiteY68" fmla="*/ 571500 h 666750"/>
              <a:gd name="connsiteX69" fmla="*/ 702554 w 819150"/>
              <a:gd name="connsiteY69" fmla="*/ 548283 h 666750"/>
              <a:gd name="connsiteX70" fmla="*/ 723671 w 819150"/>
              <a:gd name="connsiteY70" fmla="*/ 514350 h 666750"/>
              <a:gd name="connsiteX71" fmla="*/ 685599 w 819150"/>
              <a:gd name="connsiteY71" fmla="*/ 475954 h 666750"/>
              <a:gd name="connsiteX72" fmla="*/ 254607 w 819150"/>
              <a:gd name="connsiteY72" fmla="*/ 476249 h 666750"/>
              <a:gd name="connsiteX73" fmla="*/ 335511 w 819150"/>
              <a:gd name="connsiteY73" fmla="*/ 476249 h 666750"/>
              <a:gd name="connsiteX74" fmla="*/ 352465 w 819150"/>
              <a:gd name="connsiteY74" fmla="*/ 535781 h 666750"/>
              <a:gd name="connsiteX75" fmla="*/ 361686 w 819150"/>
              <a:gd name="connsiteY75" fmla="*/ 542924 h 666750"/>
              <a:gd name="connsiteX76" fmla="*/ 439912 w 819150"/>
              <a:gd name="connsiteY76" fmla="*/ 553044 h 666750"/>
              <a:gd name="connsiteX77" fmla="*/ 473523 w 819150"/>
              <a:gd name="connsiteY77" fmla="*/ 568821 h 666750"/>
              <a:gd name="connsiteX78" fmla="*/ 485422 w 819150"/>
              <a:gd name="connsiteY78" fmla="*/ 590549 h 666750"/>
              <a:gd name="connsiteX79" fmla="*/ 472333 w 819150"/>
              <a:gd name="connsiteY79" fmla="*/ 613467 h 666750"/>
              <a:gd name="connsiteX80" fmla="*/ 431584 w 819150"/>
              <a:gd name="connsiteY80" fmla="*/ 632517 h 666750"/>
              <a:gd name="connsiteX81" fmla="*/ 295060 w 819150"/>
              <a:gd name="connsiteY81" fmla="*/ 647699 h 666750"/>
              <a:gd name="connsiteX82" fmla="*/ 158533 w 819150"/>
              <a:gd name="connsiteY82" fmla="*/ 632517 h 666750"/>
              <a:gd name="connsiteX83" fmla="*/ 117784 w 819150"/>
              <a:gd name="connsiteY83" fmla="*/ 613467 h 666750"/>
              <a:gd name="connsiteX84" fmla="*/ 104697 w 819150"/>
              <a:gd name="connsiteY84" fmla="*/ 590549 h 666750"/>
              <a:gd name="connsiteX85" fmla="*/ 116595 w 819150"/>
              <a:gd name="connsiteY85" fmla="*/ 568821 h 666750"/>
              <a:gd name="connsiteX86" fmla="*/ 150205 w 819150"/>
              <a:gd name="connsiteY86" fmla="*/ 553044 h 666750"/>
              <a:gd name="connsiteX87" fmla="*/ 228432 w 819150"/>
              <a:gd name="connsiteY87" fmla="*/ 542924 h 666750"/>
              <a:gd name="connsiteX88" fmla="*/ 237653 w 819150"/>
              <a:gd name="connsiteY88" fmla="*/ 535781 h 666750"/>
              <a:gd name="connsiteX89" fmla="*/ 685599 w 819150"/>
              <a:gd name="connsiteY89" fmla="*/ 495299 h 666750"/>
              <a:gd name="connsiteX90" fmla="*/ 704933 w 819150"/>
              <a:gd name="connsiteY90" fmla="*/ 514349 h 666750"/>
              <a:gd name="connsiteX91" fmla="*/ 685599 w 819150"/>
              <a:gd name="connsiteY91" fmla="*/ 533102 h 666750"/>
              <a:gd name="connsiteX92" fmla="*/ 666562 w 819150"/>
              <a:gd name="connsiteY92" fmla="*/ 514349 h 666750"/>
              <a:gd name="connsiteX93" fmla="*/ 685599 w 819150"/>
              <a:gd name="connsiteY93" fmla="*/ 495299 h 666750"/>
              <a:gd name="connsiteX94" fmla="*/ 685894 w 819150"/>
              <a:gd name="connsiteY94" fmla="*/ 561974 h 666750"/>
              <a:gd name="connsiteX95" fmla="*/ 695414 w 819150"/>
              <a:gd name="connsiteY95" fmla="*/ 571499 h 666750"/>
              <a:gd name="connsiteX96" fmla="*/ 685894 w 819150"/>
              <a:gd name="connsiteY96" fmla="*/ 581024 h 666750"/>
              <a:gd name="connsiteX97" fmla="*/ 676378 w 819150"/>
              <a:gd name="connsiteY97" fmla="*/ 571499 h 666750"/>
              <a:gd name="connsiteX98" fmla="*/ 685894 w 819150"/>
              <a:gd name="connsiteY98" fmla="*/ 56197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819150" h="666750">
                <a:moveTo>
                  <a:pt x="580603" y="0"/>
                </a:moveTo>
                <a:lnTo>
                  <a:pt x="790596" y="0"/>
                </a:lnTo>
                <a:cubicBezTo>
                  <a:pt x="807454" y="2595"/>
                  <a:pt x="815508" y="13724"/>
                  <a:pt x="819150" y="28575"/>
                </a:cubicBezTo>
                <a:lnTo>
                  <a:pt x="819150" y="638770"/>
                </a:lnTo>
                <a:cubicBezTo>
                  <a:pt x="816269" y="655546"/>
                  <a:pt x="804781" y="662462"/>
                  <a:pt x="790596" y="666750"/>
                </a:cubicBezTo>
                <a:lnTo>
                  <a:pt x="581197" y="666750"/>
                </a:lnTo>
                <a:cubicBezTo>
                  <a:pt x="564412" y="664162"/>
                  <a:pt x="556908" y="653386"/>
                  <a:pt x="552642" y="639069"/>
                </a:cubicBezTo>
                <a:cubicBezTo>
                  <a:pt x="552642" y="584720"/>
                  <a:pt x="552642" y="530323"/>
                  <a:pt x="552642" y="475957"/>
                </a:cubicBezTo>
                <a:cubicBezTo>
                  <a:pt x="568166" y="475080"/>
                  <a:pt x="581388" y="471918"/>
                  <a:pt x="591607" y="463156"/>
                </a:cubicBezTo>
                <a:cubicBezTo>
                  <a:pt x="608283" y="440716"/>
                  <a:pt x="609157" y="424063"/>
                  <a:pt x="609157" y="400053"/>
                </a:cubicBezTo>
                <a:lnTo>
                  <a:pt x="771559" y="400053"/>
                </a:lnTo>
                <a:lnTo>
                  <a:pt x="771559" y="381003"/>
                </a:lnTo>
                <a:lnTo>
                  <a:pt x="609157" y="381003"/>
                </a:lnTo>
                <a:lnTo>
                  <a:pt x="609157" y="257178"/>
                </a:lnTo>
                <a:cubicBezTo>
                  <a:pt x="660058" y="257178"/>
                  <a:pt x="711092" y="257178"/>
                  <a:pt x="762041" y="257178"/>
                </a:cubicBezTo>
                <a:cubicBezTo>
                  <a:pt x="785926" y="256091"/>
                  <a:pt x="799901" y="240634"/>
                  <a:pt x="800114" y="219078"/>
                </a:cubicBezTo>
                <a:lnTo>
                  <a:pt x="800114" y="200028"/>
                </a:lnTo>
                <a:cubicBezTo>
                  <a:pt x="799190" y="175929"/>
                  <a:pt x="783853" y="162143"/>
                  <a:pt x="762041" y="161928"/>
                </a:cubicBezTo>
                <a:cubicBezTo>
                  <a:pt x="711095" y="161928"/>
                  <a:pt x="660055" y="161928"/>
                  <a:pt x="609157" y="161928"/>
                </a:cubicBezTo>
                <a:lnTo>
                  <a:pt x="609157" y="142878"/>
                </a:lnTo>
                <a:cubicBezTo>
                  <a:pt x="660058" y="142878"/>
                  <a:pt x="711092" y="142878"/>
                  <a:pt x="762041" y="142878"/>
                </a:cubicBezTo>
                <a:cubicBezTo>
                  <a:pt x="785926" y="141791"/>
                  <a:pt x="799901" y="126334"/>
                  <a:pt x="800114" y="104778"/>
                </a:cubicBezTo>
                <a:lnTo>
                  <a:pt x="800114" y="85728"/>
                </a:lnTo>
                <a:cubicBezTo>
                  <a:pt x="799190" y="61629"/>
                  <a:pt x="783853" y="47843"/>
                  <a:pt x="762041" y="47628"/>
                </a:cubicBezTo>
                <a:cubicBezTo>
                  <a:pt x="714153" y="47504"/>
                  <a:pt x="647526" y="47504"/>
                  <a:pt x="601423" y="48219"/>
                </a:cubicBezTo>
                <a:cubicBezTo>
                  <a:pt x="599032" y="43708"/>
                  <a:pt x="596052" y="39602"/>
                  <a:pt x="592500" y="36014"/>
                </a:cubicBezTo>
                <a:cubicBezTo>
                  <a:pt x="583045" y="26466"/>
                  <a:pt x="570139" y="21250"/>
                  <a:pt x="554725" y="19644"/>
                </a:cubicBezTo>
                <a:cubicBezTo>
                  <a:pt x="559342" y="7729"/>
                  <a:pt x="569607" y="3418"/>
                  <a:pt x="580603" y="0"/>
                </a:cubicBezTo>
                <a:close/>
                <a:moveTo>
                  <a:pt x="47291" y="38100"/>
                </a:moveTo>
                <a:lnTo>
                  <a:pt x="544018" y="38100"/>
                </a:lnTo>
                <a:cubicBezTo>
                  <a:pt x="560886" y="38100"/>
                  <a:pt x="571998" y="42223"/>
                  <a:pt x="579115" y="49411"/>
                </a:cubicBezTo>
                <a:cubicBezTo>
                  <a:pt x="586232" y="56599"/>
                  <a:pt x="590284" y="67785"/>
                  <a:pt x="590120" y="84831"/>
                </a:cubicBezTo>
                <a:lnTo>
                  <a:pt x="590120" y="410170"/>
                </a:lnTo>
                <a:cubicBezTo>
                  <a:pt x="589037" y="423008"/>
                  <a:pt x="588493" y="440701"/>
                  <a:pt x="579412" y="448866"/>
                </a:cubicBezTo>
                <a:cubicBezTo>
                  <a:pt x="572726" y="454599"/>
                  <a:pt x="560716" y="457200"/>
                  <a:pt x="541935" y="457200"/>
                </a:cubicBezTo>
                <a:lnTo>
                  <a:pt x="47885" y="457200"/>
                </a:lnTo>
                <a:cubicBezTo>
                  <a:pt x="30398" y="457200"/>
                  <a:pt x="19109" y="453101"/>
                  <a:pt x="11896" y="445889"/>
                </a:cubicBezTo>
                <a:cubicBezTo>
                  <a:pt x="4729" y="438727"/>
                  <a:pt x="511" y="427130"/>
                  <a:pt x="295" y="409575"/>
                </a:cubicBezTo>
                <a:cubicBezTo>
                  <a:pt x="200" y="301725"/>
                  <a:pt x="95" y="193872"/>
                  <a:pt x="0" y="86022"/>
                </a:cubicBezTo>
                <a:cubicBezTo>
                  <a:pt x="162" y="68385"/>
                  <a:pt x="4327" y="56740"/>
                  <a:pt x="11600" y="49411"/>
                </a:cubicBezTo>
                <a:cubicBezTo>
                  <a:pt x="24167" y="41059"/>
                  <a:pt x="35936" y="38203"/>
                  <a:pt x="47292" y="38100"/>
                </a:cubicBezTo>
                <a:close/>
                <a:moveTo>
                  <a:pt x="607669" y="66675"/>
                </a:moveTo>
                <a:cubicBezTo>
                  <a:pt x="659126" y="66675"/>
                  <a:pt x="710583" y="66675"/>
                  <a:pt x="762041" y="66675"/>
                </a:cubicBezTo>
                <a:cubicBezTo>
                  <a:pt x="777065" y="66884"/>
                  <a:pt x="779255" y="75123"/>
                  <a:pt x="781077" y="85725"/>
                </a:cubicBezTo>
                <a:lnTo>
                  <a:pt x="781077" y="104775"/>
                </a:lnTo>
                <a:cubicBezTo>
                  <a:pt x="780686" y="119646"/>
                  <a:pt x="772379" y="122011"/>
                  <a:pt x="762041" y="123825"/>
                </a:cubicBezTo>
                <a:cubicBezTo>
                  <a:pt x="711098" y="123825"/>
                  <a:pt x="660039" y="123825"/>
                  <a:pt x="609157" y="123825"/>
                </a:cubicBezTo>
                <a:cubicBezTo>
                  <a:pt x="609252" y="105003"/>
                  <a:pt x="609814" y="84361"/>
                  <a:pt x="607669" y="66675"/>
                </a:cubicBezTo>
                <a:close/>
                <a:moveTo>
                  <a:pt x="38070" y="76200"/>
                </a:moveTo>
                <a:cubicBezTo>
                  <a:pt x="38070" y="195157"/>
                  <a:pt x="38070" y="317103"/>
                  <a:pt x="38070" y="419100"/>
                </a:cubicBezTo>
                <a:cubicBezTo>
                  <a:pt x="218097" y="419100"/>
                  <a:pt x="396723" y="419100"/>
                  <a:pt x="552047" y="419100"/>
                </a:cubicBezTo>
                <a:cubicBezTo>
                  <a:pt x="552047" y="298471"/>
                  <a:pt x="552047" y="180750"/>
                  <a:pt x="552047" y="76200"/>
                </a:cubicBezTo>
                <a:cubicBezTo>
                  <a:pt x="372021" y="76200"/>
                  <a:pt x="193395" y="76200"/>
                  <a:pt x="38070" y="76200"/>
                </a:cubicBezTo>
                <a:close/>
                <a:moveTo>
                  <a:pt x="57106" y="95250"/>
                </a:moveTo>
                <a:lnTo>
                  <a:pt x="533011" y="95250"/>
                </a:lnTo>
                <a:lnTo>
                  <a:pt x="533011" y="400050"/>
                </a:lnTo>
                <a:lnTo>
                  <a:pt x="57106" y="400050"/>
                </a:lnTo>
                <a:close/>
                <a:moveTo>
                  <a:pt x="609157" y="180975"/>
                </a:moveTo>
                <a:cubicBezTo>
                  <a:pt x="660040" y="180975"/>
                  <a:pt x="711096" y="180975"/>
                  <a:pt x="762041" y="180975"/>
                </a:cubicBezTo>
                <a:cubicBezTo>
                  <a:pt x="777065" y="181184"/>
                  <a:pt x="779255" y="189423"/>
                  <a:pt x="781077" y="200025"/>
                </a:cubicBezTo>
                <a:lnTo>
                  <a:pt x="781077" y="219075"/>
                </a:lnTo>
                <a:cubicBezTo>
                  <a:pt x="780686" y="233946"/>
                  <a:pt x="772379" y="236311"/>
                  <a:pt x="762041" y="238125"/>
                </a:cubicBezTo>
                <a:cubicBezTo>
                  <a:pt x="711098" y="238125"/>
                  <a:pt x="660039" y="238125"/>
                  <a:pt x="609157" y="238125"/>
                </a:cubicBezTo>
                <a:close/>
                <a:moveTo>
                  <a:pt x="685599" y="475954"/>
                </a:moveTo>
                <a:cubicBezTo>
                  <a:pt x="664685" y="475954"/>
                  <a:pt x="647824" y="493422"/>
                  <a:pt x="647824" y="514350"/>
                </a:cubicBezTo>
                <a:cubicBezTo>
                  <a:pt x="647824" y="529206"/>
                  <a:pt x="656490" y="542054"/>
                  <a:pt x="668943" y="548283"/>
                </a:cubicBezTo>
                <a:cubicBezTo>
                  <a:pt x="661831" y="553502"/>
                  <a:pt x="657342" y="562088"/>
                  <a:pt x="657342" y="571500"/>
                </a:cubicBezTo>
                <a:cubicBezTo>
                  <a:pt x="657342" y="587169"/>
                  <a:pt x="670239" y="600075"/>
                  <a:pt x="685896" y="600075"/>
                </a:cubicBezTo>
                <a:cubicBezTo>
                  <a:pt x="701553" y="600075"/>
                  <a:pt x="714450" y="587169"/>
                  <a:pt x="714450" y="571500"/>
                </a:cubicBezTo>
                <a:cubicBezTo>
                  <a:pt x="714450" y="562088"/>
                  <a:pt x="709663" y="553502"/>
                  <a:pt x="702554" y="548283"/>
                </a:cubicBezTo>
                <a:cubicBezTo>
                  <a:pt x="714964" y="542040"/>
                  <a:pt x="723671" y="529175"/>
                  <a:pt x="723671" y="514350"/>
                </a:cubicBezTo>
                <a:cubicBezTo>
                  <a:pt x="723671" y="493421"/>
                  <a:pt x="706513" y="475954"/>
                  <a:pt x="685599" y="475954"/>
                </a:cubicBezTo>
                <a:close/>
                <a:moveTo>
                  <a:pt x="254607" y="476249"/>
                </a:moveTo>
                <a:lnTo>
                  <a:pt x="335511" y="476249"/>
                </a:lnTo>
                <a:lnTo>
                  <a:pt x="352465" y="535781"/>
                </a:lnTo>
                <a:cubicBezTo>
                  <a:pt x="353512" y="539835"/>
                  <a:pt x="357503" y="542925"/>
                  <a:pt x="361686" y="542924"/>
                </a:cubicBezTo>
                <a:cubicBezTo>
                  <a:pt x="379928" y="542924"/>
                  <a:pt x="412801" y="545131"/>
                  <a:pt x="439912" y="553044"/>
                </a:cubicBezTo>
                <a:cubicBezTo>
                  <a:pt x="453469" y="557001"/>
                  <a:pt x="465529" y="562445"/>
                  <a:pt x="473523" y="568821"/>
                </a:cubicBezTo>
                <a:cubicBezTo>
                  <a:pt x="481518" y="575196"/>
                  <a:pt x="485422" y="581818"/>
                  <a:pt x="485422" y="590549"/>
                </a:cubicBezTo>
                <a:cubicBezTo>
                  <a:pt x="485422" y="599281"/>
                  <a:pt x="481373" y="606208"/>
                  <a:pt x="472333" y="613467"/>
                </a:cubicBezTo>
                <a:cubicBezTo>
                  <a:pt x="463295" y="620730"/>
                  <a:pt x="449283" y="627376"/>
                  <a:pt x="431584" y="632517"/>
                </a:cubicBezTo>
                <a:cubicBezTo>
                  <a:pt x="396187" y="642803"/>
                  <a:pt x="346832" y="647699"/>
                  <a:pt x="295060" y="647699"/>
                </a:cubicBezTo>
                <a:cubicBezTo>
                  <a:pt x="243287" y="647699"/>
                  <a:pt x="193931" y="642804"/>
                  <a:pt x="158533" y="632517"/>
                </a:cubicBezTo>
                <a:cubicBezTo>
                  <a:pt x="140836" y="627376"/>
                  <a:pt x="126823" y="620730"/>
                  <a:pt x="117784" y="613467"/>
                </a:cubicBezTo>
                <a:cubicBezTo>
                  <a:pt x="108746" y="606206"/>
                  <a:pt x="104697" y="599281"/>
                  <a:pt x="104697" y="590549"/>
                </a:cubicBezTo>
                <a:cubicBezTo>
                  <a:pt x="104697" y="581818"/>
                  <a:pt x="108600" y="575194"/>
                  <a:pt x="116595" y="568821"/>
                </a:cubicBezTo>
                <a:cubicBezTo>
                  <a:pt x="124589" y="562445"/>
                  <a:pt x="136649" y="557001"/>
                  <a:pt x="150205" y="553044"/>
                </a:cubicBezTo>
                <a:cubicBezTo>
                  <a:pt x="177316" y="545131"/>
                  <a:pt x="210189" y="542924"/>
                  <a:pt x="228432" y="542924"/>
                </a:cubicBezTo>
                <a:cubicBezTo>
                  <a:pt x="232616" y="542925"/>
                  <a:pt x="236606" y="539835"/>
                  <a:pt x="237653" y="535781"/>
                </a:cubicBezTo>
                <a:close/>
                <a:moveTo>
                  <a:pt x="685599" y="495299"/>
                </a:moveTo>
                <a:cubicBezTo>
                  <a:pt x="696224" y="495299"/>
                  <a:pt x="704933" y="503716"/>
                  <a:pt x="704933" y="514349"/>
                </a:cubicBezTo>
                <a:cubicBezTo>
                  <a:pt x="704933" y="524981"/>
                  <a:pt x="696224" y="533102"/>
                  <a:pt x="685599" y="533102"/>
                </a:cubicBezTo>
                <a:cubicBezTo>
                  <a:pt x="674974" y="533102"/>
                  <a:pt x="666562" y="524982"/>
                  <a:pt x="666562" y="514349"/>
                </a:cubicBezTo>
                <a:cubicBezTo>
                  <a:pt x="666562" y="503716"/>
                  <a:pt x="674974" y="495299"/>
                  <a:pt x="685599" y="495299"/>
                </a:cubicBezTo>
                <a:close/>
                <a:moveTo>
                  <a:pt x="685894" y="561974"/>
                </a:moveTo>
                <a:cubicBezTo>
                  <a:pt x="691264" y="561974"/>
                  <a:pt x="695414" y="566126"/>
                  <a:pt x="695414" y="571499"/>
                </a:cubicBezTo>
                <a:cubicBezTo>
                  <a:pt x="695414" y="576872"/>
                  <a:pt x="691264" y="581024"/>
                  <a:pt x="685894" y="581024"/>
                </a:cubicBezTo>
                <a:cubicBezTo>
                  <a:pt x="680526" y="581024"/>
                  <a:pt x="676378" y="576872"/>
                  <a:pt x="676378" y="571499"/>
                </a:cubicBezTo>
                <a:cubicBezTo>
                  <a:pt x="676378" y="566126"/>
                  <a:pt x="680526" y="561974"/>
                  <a:pt x="685894" y="561974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+mn-ea"/>
            </a:endParaRPr>
          </a:p>
        </p:txBody>
      </p:sp>
      <p:sp>
        <p:nvSpPr>
          <p:cNvPr id="581" name="그래픽 319">
            <a:extLst>
              <a:ext uri="{FF2B5EF4-FFF2-40B4-BE49-F238E27FC236}">
                <a16:creationId xmlns:a16="http://schemas.microsoft.com/office/drawing/2014/main" id="{7F63D1AF-DEB7-5EEF-7368-103EB9392BFE}"/>
              </a:ext>
            </a:extLst>
          </p:cNvPr>
          <p:cNvSpPr/>
          <p:nvPr/>
        </p:nvSpPr>
        <p:spPr>
          <a:xfrm>
            <a:off x="3584730" y="7085347"/>
            <a:ext cx="402986" cy="298193"/>
          </a:xfrm>
          <a:custGeom>
            <a:avLst/>
            <a:gdLst>
              <a:gd name="connsiteX0" fmla="*/ 580603 w 819150"/>
              <a:gd name="connsiteY0" fmla="*/ 0 h 666750"/>
              <a:gd name="connsiteX1" fmla="*/ 790596 w 819150"/>
              <a:gd name="connsiteY1" fmla="*/ 0 h 666750"/>
              <a:gd name="connsiteX2" fmla="*/ 819150 w 819150"/>
              <a:gd name="connsiteY2" fmla="*/ 28575 h 666750"/>
              <a:gd name="connsiteX3" fmla="*/ 819150 w 819150"/>
              <a:gd name="connsiteY3" fmla="*/ 638770 h 666750"/>
              <a:gd name="connsiteX4" fmla="*/ 790596 w 819150"/>
              <a:gd name="connsiteY4" fmla="*/ 666750 h 666750"/>
              <a:gd name="connsiteX5" fmla="*/ 581197 w 819150"/>
              <a:gd name="connsiteY5" fmla="*/ 666750 h 666750"/>
              <a:gd name="connsiteX6" fmla="*/ 552642 w 819150"/>
              <a:gd name="connsiteY6" fmla="*/ 639069 h 666750"/>
              <a:gd name="connsiteX7" fmla="*/ 552642 w 819150"/>
              <a:gd name="connsiteY7" fmla="*/ 475957 h 666750"/>
              <a:gd name="connsiteX8" fmla="*/ 591607 w 819150"/>
              <a:gd name="connsiteY8" fmla="*/ 463156 h 666750"/>
              <a:gd name="connsiteX9" fmla="*/ 609157 w 819150"/>
              <a:gd name="connsiteY9" fmla="*/ 400053 h 666750"/>
              <a:gd name="connsiteX10" fmla="*/ 771559 w 819150"/>
              <a:gd name="connsiteY10" fmla="*/ 400053 h 666750"/>
              <a:gd name="connsiteX11" fmla="*/ 771559 w 819150"/>
              <a:gd name="connsiteY11" fmla="*/ 381003 h 666750"/>
              <a:gd name="connsiteX12" fmla="*/ 609157 w 819150"/>
              <a:gd name="connsiteY12" fmla="*/ 381003 h 666750"/>
              <a:gd name="connsiteX13" fmla="*/ 609157 w 819150"/>
              <a:gd name="connsiteY13" fmla="*/ 257178 h 666750"/>
              <a:gd name="connsiteX14" fmla="*/ 762041 w 819150"/>
              <a:gd name="connsiteY14" fmla="*/ 257178 h 666750"/>
              <a:gd name="connsiteX15" fmla="*/ 800114 w 819150"/>
              <a:gd name="connsiteY15" fmla="*/ 219078 h 666750"/>
              <a:gd name="connsiteX16" fmla="*/ 800114 w 819150"/>
              <a:gd name="connsiteY16" fmla="*/ 200028 h 666750"/>
              <a:gd name="connsiteX17" fmla="*/ 762041 w 819150"/>
              <a:gd name="connsiteY17" fmla="*/ 161928 h 666750"/>
              <a:gd name="connsiteX18" fmla="*/ 609157 w 819150"/>
              <a:gd name="connsiteY18" fmla="*/ 161928 h 666750"/>
              <a:gd name="connsiteX19" fmla="*/ 609157 w 819150"/>
              <a:gd name="connsiteY19" fmla="*/ 142878 h 666750"/>
              <a:gd name="connsiteX20" fmla="*/ 762041 w 819150"/>
              <a:gd name="connsiteY20" fmla="*/ 142878 h 666750"/>
              <a:gd name="connsiteX21" fmla="*/ 800114 w 819150"/>
              <a:gd name="connsiteY21" fmla="*/ 104778 h 666750"/>
              <a:gd name="connsiteX22" fmla="*/ 800114 w 819150"/>
              <a:gd name="connsiteY22" fmla="*/ 85728 h 666750"/>
              <a:gd name="connsiteX23" fmla="*/ 762041 w 819150"/>
              <a:gd name="connsiteY23" fmla="*/ 47628 h 666750"/>
              <a:gd name="connsiteX24" fmla="*/ 601423 w 819150"/>
              <a:gd name="connsiteY24" fmla="*/ 48219 h 666750"/>
              <a:gd name="connsiteX25" fmla="*/ 592500 w 819150"/>
              <a:gd name="connsiteY25" fmla="*/ 36014 h 666750"/>
              <a:gd name="connsiteX26" fmla="*/ 554725 w 819150"/>
              <a:gd name="connsiteY26" fmla="*/ 19644 h 666750"/>
              <a:gd name="connsiteX27" fmla="*/ 580603 w 819150"/>
              <a:gd name="connsiteY27" fmla="*/ 0 h 666750"/>
              <a:gd name="connsiteX28" fmla="*/ 47291 w 819150"/>
              <a:gd name="connsiteY28" fmla="*/ 38100 h 666750"/>
              <a:gd name="connsiteX29" fmla="*/ 544018 w 819150"/>
              <a:gd name="connsiteY29" fmla="*/ 38100 h 666750"/>
              <a:gd name="connsiteX30" fmla="*/ 579115 w 819150"/>
              <a:gd name="connsiteY30" fmla="*/ 49411 h 666750"/>
              <a:gd name="connsiteX31" fmla="*/ 590120 w 819150"/>
              <a:gd name="connsiteY31" fmla="*/ 84831 h 666750"/>
              <a:gd name="connsiteX32" fmla="*/ 590120 w 819150"/>
              <a:gd name="connsiteY32" fmla="*/ 410170 h 666750"/>
              <a:gd name="connsiteX33" fmla="*/ 579412 w 819150"/>
              <a:gd name="connsiteY33" fmla="*/ 448866 h 666750"/>
              <a:gd name="connsiteX34" fmla="*/ 541935 w 819150"/>
              <a:gd name="connsiteY34" fmla="*/ 457200 h 666750"/>
              <a:gd name="connsiteX35" fmla="*/ 47885 w 819150"/>
              <a:gd name="connsiteY35" fmla="*/ 457200 h 666750"/>
              <a:gd name="connsiteX36" fmla="*/ 11896 w 819150"/>
              <a:gd name="connsiteY36" fmla="*/ 445889 h 666750"/>
              <a:gd name="connsiteX37" fmla="*/ 295 w 819150"/>
              <a:gd name="connsiteY37" fmla="*/ 409575 h 666750"/>
              <a:gd name="connsiteX38" fmla="*/ 0 w 819150"/>
              <a:gd name="connsiteY38" fmla="*/ 86022 h 666750"/>
              <a:gd name="connsiteX39" fmla="*/ 11600 w 819150"/>
              <a:gd name="connsiteY39" fmla="*/ 49411 h 666750"/>
              <a:gd name="connsiteX40" fmla="*/ 47292 w 819150"/>
              <a:gd name="connsiteY40" fmla="*/ 38100 h 666750"/>
              <a:gd name="connsiteX41" fmla="*/ 607669 w 819150"/>
              <a:gd name="connsiteY41" fmla="*/ 66675 h 666750"/>
              <a:gd name="connsiteX42" fmla="*/ 762041 w 819150"/>
              <a:gd name="connsiteY42" fmla="*/ 66675 h 666750"/>
              <a:gd name="connsiteX43" fmla="*/ 781077 w 819150"/>
              <a:gd name="connsiteY43" fmla="*/ 85725 h 666750"/>
              <a:gd name="connsiteX44" fmla="*/ 781077 w 819150"/>
              <a:gd name="connsiteY44" fmla="*/ 104775 h 666750"/>
              <a:gd name="connsiteX45" fmla="*/ 762041 w 819150"/>
              <a:gd name="connsiteY45" fmla="*/ 123825 h 666750"/>
              <a:gd name="connsiteX46" fmla="*/ 609157 w 819150"/>
              <a:gd name="connsiteY46" fmla="*/ 123825 h 666750"/>
              <a:gd name="connsiteX47" fmla="*/ 607669 w 819150"/>
              <a:gd name="connsiteY47" fmla="*/ 66675 h 666750"/>
              <a:gd name="connsiteX48" fmla="*/ 38070 w 819150"/>
              <a:gd name="connsiteY48" fmla="*/ 76200 h 666750"/>
              <a:gd name="connsiteX49" fmla="*/ 38070 w 819150"/>
              <a:gd name="connsiteY49" fmla="*/ 419100 h 666750"/>
              <a:gd name="connsiteX50" fmla="*/ 552047 w 819150"/>
              <a:gd name="connsiteY50" fmla="*/ 419100 h 666750"/>
              <a:gd name="connsiteX51" fmla="*/ 552047 w 819150"/>
              <a:gd name="connsiteY51" fmla="*/ 76200 h 666750"/>
              <a:gd name="connsiteX52" fmla="*/ 38070 w 819150"/>
              <a:gd name="connsiteY52" fmla="*/ 76200 h 666750"/>
              <a:gd name="connsiteX53" fmla="*/ 57106 w 819150"/>
              <a:gd name="connsiteY53" fmla="*/ 95250 h 666750"/>
              <a:gd name="connsiteX54" fmla="*/ 533011 w 819150"/>
              <a:gd name="connsiteY54" fmla="*/ 95250 h 666750"/>
              <a:gd name="connsiteX55" fmla="*/ 533011 w 819150"/>
              <a:gd name="connsiteY55" fmla="*/ 400050 h 666750"/>
              <a:gd name="connsiteX56" fmla="*/ 57106 w 819150"/>
              <a:gd name="connsiteY56" fmla="*/ 400050 h 666750"/>
              <a:gd name="connsiteX57" fmla="*/ 609157 w 819150"/>
              <a:gd name="connsiteY57" fmla="*/ 180975 h 666750"/>
              <a:gd name="connsiteX58" fmla="*/ 762041 w 819150"/>
              <a:gd name="connsiteY58" fmla="*/ 180975 h 666750"/>
              <a:gd name="connsiteX59" fmla="*/ 781077 w 819150"/>
              <a:gd name="connsiteY59" fmla="*/ 200025 h 666750"/>
              <a:gd name="connsiteX60" fmla="*/ 781077 w 819150"/>
              <a:gd name="connsiteY60" fmla="*/ 219075 h 666750"/>
              <a:gd name="connsiteX61" fmla="*/ 762041 w 819150"/>
              <a:gd name="connsiteY61" fmla="*/ 238125 h 666750"/>
              <a:gd name="connsiteX62" fmla="*/ 609157 w 819150"/>
              <a:gd name="connsiteY62" fmla="*/ 238125 h 666750"/>
              <a:gd name="connsiteX63" fmla="*/ 685599 w 819150"/>
              <a:gd name="connsiteY63" fmla="*/ 475954 h 666750"/>
              <a:gd name="connsiteX64" fmla="*/ 647824 w 819150"/>
              <a:gd name="connsiteY64" fmla="*/ 514350 h 666750"/>
              <a:gd name="connsiteX65" fmla="*/ 668943 w 819150"/>
              <a:gd name="connsiteY65" fmla="*/ 548283 h 666750"/>
              <a:gd name="connsiteX66" fmla="*/ 657342 w 819150"/>
              <a:gd name="connsiteY66" fmla="*/ 571500 h 666750"/>
              <a:gd name="connsiteX67" fmla="*/ 685896 w 819150"/>
              <a:gd name="connsiteY67" fmla="*/ 600075 h 666750"/>
              <a:gd name="connsiteX68" fmla="*/ 714450 w 819150"/>
              <a:gd name="connsiteY68" fmla="*/ 571500 h 666750"/>
              <a:gd name="connsiteX69" fmla="*/ 702554 w 819150"/>
              <a:gd name="connsiteY69" fmla="*/ 548283 h 666750"/>
              <a:gd name="connsiteX70" fmla="*/ 723671 w 819150"/>
              <a:gd name="connsiteY70" fmla="*/ 514350 h 666750"/>
              <a:gd name="connsiteX71" fmla="*/ 685599 w 819150"/>
              <a:gd name="connsiteY71" fmla="*/ 475954 h 666750"/>
              <a:gd name="connsiteX72" fmla="*/ 254607 w 819150"/>
              <a:gd name="connsiteY72" fmla="*/ 476249 h 666750"/>
              <a:gd name="connsiteX73" fmla="*/ 335511 w 819150"/>
              <a:gd name="connsiteY73" fmla="*/ 476249 h 666750"/>
              <a:gd name="connsiteX74" fmla="*/ 352465 w 819150"/>
              <a:gd name="connsiteY74" fmla="*/ 535781 h 666750"/>
              <a:gd name="connsiteX75" fmla="*/ 361686 w 819150"/>
              <a:gd name="connsiteY75" fmla="*/ 542924 h 666750"/>
              <a:gd name="connsiteX76" fmla="*/ 439912 w 819150"/>
              <a:gd name="connsiteY76" fmla="*/ 553044 h 666750"/>
              <a:gd name="connsiteX77" fmla="*/ 473523 w 819150"/>
              <a:gd name="connsiteY77" fmla="*/ 568821 h 666750"/>
              <a:gd name="connsiteX78" fmla="*/ 485422 w 819150"/>
              <a:gd name="connsiteY78" fmla="*/ 590549 h 666750"/>
              <a:gd name="connsiteX79" fmla="*/ 472333 w 819150"/>
              <a:gd name="connsiteY79" fmla="*/ 613467 h 666750"/>
              <a:gd name="connsiteX80" fmla="*/ 431584 w 819150"/>
              <a:gd name="connsiteY80" fmla="*/ 632517 h 666750"/>
              <a:gd name="connsiteX81" fmla="*/ 295060 w 819150"/>
              <a:gd name="connsiteY81" fmla="*/ 647699 h 666750"/>
              <a:gd name="connsiteX82" fmla="*/ 158533 w 819150"/>
              <a:gd name="connsiteY82" fmla="*/ 632517 h 666750"/>
              <a:gd name="connsiteX83" fmla="*/ 117784 w 819150"/>
              <a:gd name="connsiteY83" fmla="*/ 613467 h 666750"/>
              <a:gd name="connsiteX84" fmla="*/ 104697 w 819150"/>
              <a:gd name="connsiteY84" fmla="*/ 590549 h 666750"/>
              <a:gd name="connsiteX85" fmla="*/ 116595 w 819150"/>
              <a:gd name="connsiteY85" fmla="*/ 568821 h 666750"/>
              <a:gd name="connsiteX86" fmla="*/ 150205 w 819150"/>
              <a:gd name="connsiteY86" fmla="*/ 553044 h 666750"/>
              <a:gd name="connsiteX87" fmla="*/ 228432 w 819150"/>
              <a:gd name="connsiteY87" fmla="*/ 542924 h 666750"/>
              <a:gd name="connsiteX88" fmla="*/ 237653 w 819150"/>
              <a:gd name="connsiteY88" fmla="*/ 535781 h 666750"/>
              <a:gd name="connsiteX89" fmla="*/ 685599 w 819150"/>
              <a:gd name="connsiteY89" fmla="*/ 495299 h 666750"/>
              <a:gd name="connsiteX90" fmla="*/ 704933 w 819150"/>
              <a:gd name="connsiteY90" fmla="*/ 514349 h 666750"/>
              <a:gd name="connsiteX91" fmla="*/ 685599 w 819150"/>
              <a:gd name="connsiteY91" fmla="*/ 533102 h 666750"/>
              <a:gd name="connsiteX92" fmla="*/ 666562 w 819150"/>
              <a:gd name="connsiteY92" fmla="*/ 514349 h 666750"/>
              <a:gd name="connsiteX93" fmla="*/ 685599 w 819150"/>
              <a:gd name="connsiteY93" fmla="*/ 495299 h 666750"/>
              <a:gd name="connsiteX94" fmla="*/ 685894 w 819150"/>
              <a:gd name="connsiteY94" fmla="*/ 561974 h 666750"/>
              <a:gd name="connsiteX95" fmla="*/ 695414 w 819150"/>
              <a:gd name="connsiteY95" fmla="*/ 571499 h 666750"/>
              <a:gd name="connsiteX96" fmla="*/ 685894 w 819150"/>
              <a:gd name="connsiteY96" fmla="*/ 581024 h 666750"/>
              <a:gd name="connsiteX97" fmla="*/ 676378 w 819150"/>
              <a:gd name="connsiteY97" fmla="*/ 571499 h 666750"/>
              <a:gd name="connsiteX98" fmla="*/ 685894 w 819150"/>
              <a:gd name="connsiteY98" fmla="*/ 56197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819150" h="666750">
                <a:moveTo>
                  <a:pt x="580603" y="0"/>
                </a:moveTo>
                <a:lnTo>
                  <a:pt x="790596" y="0"/>
                </a:lnTo>
                <a:cubicBezTo>
                  <a:pt x="807454" y="2595"/>
                  <a:pt x="815508" y="13724"/>
                  <a:pt x="819150" y="28575"/>
                </a:cubicBezTo>
                <a:lnTo>
                  <a:pt x="819150" y="638770"/>
                </a:lnTo>
                <a:cubicBezTo>
                  <a:pt x="816269" y="655546"/>
                  <a:pt x="804781" y="662462"/>
                  <a:pt x="790596" y="666750"/>
                </a:cubicBezTo>
                <a:lnTo>
                  <a:pt x="581197" y="666750"/>
                </a:lnTo>
                <a:cubicBezTo>
                  <a:pt x="564412" y="664162"/>
                  <a:pt x="556908" y="653386"/>
                  <a:pt x="552642" y="639069"/>
                </a:cubicBezTo>
                <a:cubicBezTo>
                  <a:pt x="552642" y="584720"/>
                  <a:pt x="552642" y="530323"/>
                  <a:pt x="552642" y="475957"/>
                </a:cubicBezTo>
                <a:cubicBezTo>
                  <a:pt x="568166" y="475080"/>
                  <a:pt x="581388" y="471918"/>
                  <a:pt x="591607" y="463156"/>
                </a:cubicBezTo>
                <a:cubicBezTo>
                  <a:pt x="608283" y="440716"/>
                  <a:pt x="609157" y="424063"/>
                  <a:pt x="609157" y="400053"/>
                </a:cubicBezTo>
                <a:lnTo>
                  <a:pt x="771559" y="400053"/>
                </a:lnTo>
                <a:lnTo>
                  <a:pt x="771559" y="381003"/>
                </a:lnTo>
                <a:lnTo>
                  <a:pt x="609157" y="381003"/>
                </a:lnTo>
                <a:lnTo>
                  <a:pt x="609157" y="257178"/>
                </a:lnTo>
                <a:cubicBezTo>
                  <a:pt x="660058" y="257178"/>
                  <a:pt x="711092" y="257178"/>
                  <a:pt x="762041" y="257178"/>
                </a:cubicBezTo>
                <a:cubicBezTo>
                  <a:pt x="785926" y="256091"/>
                  <a:pt x="799901" y="240634"/>
                  <a:pt x="800114" y="219078"/>
                </a:cubicBezTo>
                <a:lnTo>
                  <a:pt x="800114" y="200028"/>
                </a:lnTo>
                <a:cubicBezTo>
                  <a:pt x="799190" y="175929"/>
                  <a:pt x="783853" y="162143"/>
                  <a:pt x="762041" y="161928"/>
                </a:cubicBezTo>
                <a:cubicBezTo>
                  <a:pt x="711095" y="161928"/>
                  <a:pt x="660055" y="161928"/>
                  <a:pt x="609157" y="161928"/>
                </a:cubicBezTo>
                <a:lnTo>
                  <a:pt x="609157" y="142878"/>
                </a:lnTo>
                <a:cubicBezTo>
                  <a:pt x="660058" y="142878"/>
                  <a:pt x="711092" y="142878"/>
                  <a:pt x="762041" y="142878"/>
                </a:cubicBezTo>
                <a:cubicBezTo>
                  <a:pt x="785926" y="141791"/>
                  <a:pt x="799901" y="126334"/>
                  <a:pt x="800114" y="104778"/>
                </a:cubicBezTo>
                <a:lnTo>
                  <a:pt x="800114" y="85728"/>
                </a:lnTo>
                <a:cubicBezTo>
                  <a:pt x="799190" y="61629"/>
                  <a:pt x="783853" y="47843"/>
                  <a:pt x="762041" y="47628"/>
                </a:cubicBezTo>
                <a:cubicBezTo>
                  <a:pt x="714153" y="47504"/>
                  <a:pt x="647526" y="47504"/>
                  <a:pt x="601423" y="48219"/>
                </a:cubicBezTo>
                <a:cubicBezTo>
                  <a:pt x="599032" y="43708"/>
                  <a:pt x="596052" y="39602"/>
                  <a:pt x="592500" y="36014"/>
                </a:cubicBezTo>
                <a:cubicBezTo>
                  <a:pt x="583045" y="26466"/>
                  <a:pt x="570139" y="21250"/>
                  <a:pt x="554725" y="19644"/>
                </a:cubicBezTo>
                <a:cubicBezTo>
                  <a:pt x="559342" y="7729"/>
                  <a:pt x="569607" y="3418"/>
                  <a:pt x="580603" y="0"/>
                </a:cubicBezTo>
                <a:close/>
                <a:moveTo>
                  <a:pt x="47291" y="38100"/>
                </a:moveTo>
                <a:lnTo>
                  <a:pt x="544018" y="38100"/>
                </a:lnTo>
                <a:cubicBezTo>
                  <a:pt x="560886" y="38100"/>
                  <a:pt x="571998" y="42223"/>
                  <a:pt x="579115" y="49411"/>
                </a:cubicBezTo>
                <a:cubicBezTo>
                  <a:pt x="586232" y="56599"/>
                  <a:pt x="590284" y="67785"/>
                  <a:pt x="590120" y="84831"/>
                </a:cubicBezTo>
                <a:lnTo>
                  <a:pt x="590120" y="410170"/>
                </a:lnTo>
                <a:cubicBezTo>
                  <a:pt x="589037" y="423008"/>
                  <a:pt x="588493" y="440701"/>
                  <a:pt x="579412" y="448866"/>
                </a:cubicBezTo>
                <a:cubicBezTo>
                  <a:pt x="572726" y="454599"/>
                  <a:pt x="560716" y="457200"/>
                  <a:pt x="541935" y="457200"/>
                </a:cubicBezTo>
                <a:lnTo>
                  <a:pt x="47885" y="457200"/>
                </a:lnTo>
                <a:cubicBezTo>
                  <a:pt x="30398" y="457200"/>
                  <a:pt x="19109" y="453101"/>
                  <a:pt x="11896" y="445889"/>
                </a:cubicBezTo>
                <a:cubicBezTo>
                  <a:pt x="4729" y="438727"/>
                  <a:pt x="511" y="427130"/>
                  <a:pt x="295" y="409575"/>
                </a:cubicBezTo>
                <a:cubicBezTo>
                  <a:pt x="200" y="301725"/>
                  <a:pt x="95" y="193872"/>
                  <a:pt x="0" y="86022"/>
                </a:cubicBezTo>
                <a:cubicBezTo>
                  <a:pt x="162" y="68385"/>
                  <a:pt x="4327" y="56740"/>
                  <a:pt x="11600" y="49411"/>
                </a:cubicBezTo>
                <a:cubicBezTo>
                  <a:pt x="24167" y="41059"/>
                  <a:pt x="35936" y="38203"/>
                  <a:pt x="47292" y="38100"/>
                </a:cubicBezTo>
                <a:close/>
                <a:moveTo>
                  <a:pt x="607669" y="66675"/>
                </a:moveTo>
                <a:cubicBezTo>
                  <a:pt x="659126" y="66675"/>
                  <a:pt x="710583" y="66675"/>
                  <a:pt x="762041" y="66675"/>
                </a:cubicBezTo>
                <a:cubicBezTo>
                  <a:pt x="777065" y="66884"/>
                  <a:pt x="779255" y="75123"/>
                  <a:pt x="781077" y="85725"/>
                </a:cubicBezTo>
                <a:lnTo>
                  <a:pt x="781077" y="104775"/>
                </a:lnTo>
                <a:cubicBezTo>
                  <a:pt x="780686" y="119646"/>
                  <a:pt x="772379" y="122011"/>
                  <a:pt x="762041" y="123825"/>
                </a:cubicBezTo>
                <a:cubicBezTo>
                  <a:pt x="711098" y="123825"/>
                  <a:pt x="660039" y="123825"/>
                  <a:pt x="609157" y="123825"/>
                </a:cubicBezTo>
                <a:cubicBezTo>
                  <a:pt x="609252" y="105003"/>
                  <a:pt x="609814" y="84361"/>
                  <a:pt x="607669" y="66675"/>
                </a:cubicBezTo>
                <a:close/>
                <a:moveTo>
                  <a:pt x="38070" y="76200"/>
                </a:moveTo>
                <a:cubicBezTo>
                  <a:pt x="38070" y="195157"/>
                  <a:pt x="38070" y="317103"/>
                  <a:pt x="38070" y="419100"/>
                </a:cubicBezTo>
                <a:cubicBezTo>
                  <a:pt x="218097" y="419100"/>
                  <a:pt x="396723" y="419100"/>
                  <a:pt x="552047" y="419100"/>
                </a:cubicBezTo>
                <a:cubicBezTo>
                  <a:pt x="552047" y="298471"/>
                  <a:pt x="552047" y="180750"/>
                  <a:pt x="552047" y="76200"/>
                </a:cubicBezTo>
                <a:cubicBezTo>
                  <a:pt x="372021" y="76200"/>
                  <a:pt x="193395" y="76200"/>
                  <a:pt x="38070" y="76200"/>
                </a:cubicBezTo>
                <a:close/>
                <a:moveTo>
                  <a:pt x="57106" y="95250"/>
                </a:moveTo>
                <a:lnTo>
                  <a:pt x="533011" y="95250"/>
                </a:lnTo>
                <a:lnTo>
                  <a:pt x="533011" y="400050"/>
                </a:lnTo>
                <a:lnTo>
                  <a:pt x="57106" y="400050"/>
                </a:lnTo>
                <a:close/>
                <a:moveTo>
                  <a:pt x="609157" y="180975"/>
                </a:moveTo>
                <a:cubicBezTo>
                  <a:pt x="660040" y="180975"/>
                  <a:pt x="711096" y="180975"/>
                  <a:pt x="762041" y="180975"/>
                </a:cubicBezTo>
                <a:cubicBezTo>
                  <a:pt x="777065" y="181184"/>
                  <a:pt x="779255" y="189423"/>
                  <a:pt x="781077" y="200025"/>
                </a:cubicBezTo>
                <a:lnTo>
                  <a:pt x="781077" y="219075"/>
                </a:lnTo>
                <a:cubicBezTo>
                  <a:pt x="780686" y="233946"/>
                  <a:pt x="772379" y="236311"/>
                  <a:pt x="762041" y="238125"/>
                </a:cubicBezTo>
                <a:cubicBezTo>
                  <a:pt x="711098" y="238125"/>
                  <a:pt x="660039" y="238125"/>
                  <a:pt x="609157" y="238125"/>
                </a:cubicBezTo>
                <a:close/>
                <a:moveTo>
                  <a:pt x="685599" y="475954"/>
                </a:moveTo>
                <a:cubicBezTo>
                  <a:pt x="664685" y="475954"/>
                  <a:pt x="647824" y="493422"/>
                  <a:pt x="647824" y="514350"/>
                </a:cubicBezTo>
                <a:cubicBezTo>
                  <a:pt x="647824" y="529206"/>
                  <a:pt x="656490" y="542054"/>
                  <a:pt x="668943" y="548283"/>
                </a:cubicBezTo>
                <a:cubicBezTo>
                  <a:pt x="661831" y="553502"/>
                  <a:pt x="657342" y="562088"/>
                  <a:pt x="657342" y="571500"/>
                </a:cubicBezTo>
                <a:cubicBezTo>
                  <a:pt x="657342" y="587169"/>
                  <a:pt x="670239" y="600075"/>
                  <a:pt x="685896" y="600075"/>
                </a:cubicBezTo>
                <a:cubicBezTo>
                  <a:pt x="701553" y="600075"/>
                  <a:pt x="714450" y="587169"/>
                  <a:pt x="714450" y="571500"/>
                </a:cubicBezTo>
                <a:cubicBezTo>
                  <a:pt x="714450" y="562088"/>
                  <a:pt x="709663" y="553502"/>
                  <a:pt x="702554" y="548283"/>
                </a:cubicBezTo>
                <a:cubicBezTo>
                  <a:pt x="714964" y="542040"/>
                  <a:pt x="723671" y="529175"/>
                  <a:pt x="723671" y="514350"/>
                </a:cubicBezTo>
                <a:cubicBezTo>
                  <a:pt x="723671" y="493421"/>
                  <a:pt x="706513" y="475954"/>
                  <a:pt x="685599" y="475954"/>
                </a:cubicBezTo>
                <a:close/>
                <a:moveTo>
                  <a:pt x="254607" y="476249"/>
                </a:moveTo>
                <a:lnTo>
                  <a:pt x="335511" y="476249"/>
                </a:lnTo>
                <a:lnTo>
                  <a:pt x="352465" y="535781"/>
                </a:lnTo>
                <a:cubicBezTo>
                  <a:pt x="353512" y="539835"/>
                  <a:pt x="357503" y="542925"/>
                  <a:pt x="361686" y="542924"/>
                </a:cubicBezTo>
                <a:cubicBezTo>
                  <a:pt x="379928" y="542924"/>
                  <a:pt x="412801" y="545131"/>
                  <a:pt x="439912" y="553044"/>
                </a:cubicBezTo>
                <a:cubicBezTo>
                  <a:pt x="453469" y="557001"/>
                  <a:pt x="465529" y="562445"/>
                  <a:pt x="473523" y="568821"/>
                </a:cubicBezTo>
                <a:cubicBezTo>
                  <a:pt x="481518" y="575196"/>
                  <a:pt x="485422" y="581818"/>
                  <a:pt x="485422" y="590549"/>
                </a:cubicBezTo>
                <a:cubicBezTo>
                  <a:pt x="485422" y="599281"/>
                  <a:pt x="481373" y="606208"/>
                  <a:pt x="472333" y="613467"/>
                </a:cubicBezTo>
                <a:cubicBezTo>
                  <a:pt x="463295" y="620730"/>
                  <a:pt x="449283" y="627376"/>
                  <a:pt x="431584" y="632517"/>
                </a:cubicBezTo>
                <a:cubicBezTo>
                  <a:pt x="396187" y="642803"/>
                  <a:pt x="346832" y="647699"/>
                  <a:pt x="295060" y="647699"/>
                </a:cubicBezTo>
                <a:cubicBezTo>
                  <a:pt x="243287" y="647699"/>
                  <a:pt x="193931" y="642804"/>
                  <a:pt x="158533" y="632517"/>
                </a:cubicBezTo>
                <a:cubicBezTo>
                  <a:pt x="140836" y="627376"/>
                  <a:pt x="126823" y="620730"/>
                  <a:pt x="117784" y="613467"/>
                </a:cubicBezTo>
                <a:cubicBezTo>
                  <a:pt x="108746" y="606206"/>
                  <a:pt x="104697" y="599281"/>
                  <a:pt x="104697" y="590549"/>
                </a:cubicBezTo>
                <a:cubicBezTo>
                  <a:pt x="104697" y="581818"/>
                  <a:pt x="108600" y="575194"/>
                  <a:pt x="116595" y="568821"/>
                </a:cubicBezTo>
                <a:cubicBezTo>
                  <a:pt x="124589" y="562445"/>
                  <a:pt x="136649" y="557001"/>
                  <a:pt x="150205" y="553044"/>
                </a:cubicBezTo>
                <a:cubicBezTo>
                  <a:pt x="177316" y="545131"/>
                  <a:pt x="210189" y="542924"/>
                  <a:pt x="228432" y="542924"/>
                </a:cubicBezTo>
                <a:cubicBezTo>
                  <a:pt x="232616" y="542925"/>
                  <a:pt x="236606" y="539835"/>
                  <a:pt x="237653" y="535781"/>
                </a:cubicBezTo>
                <a:close/>
                <a:moveTo>
                  <a:pt x="685599" y="495299"/>
                </a:moveTo>
                <a:cubicBezTo>
                  <a:pt x="696224" y="495299"/>
                  <a:pt x="704933" y="503716"/>
                  <a:pt x="704933" y="514349"/>
                </a:cubicBezTo>
                <a:cubicBezTo>
                  <a:pt x="704933" y="524981"/>
                  <a:pt x="696224" y="533102"/>
                  <a:pt x="685599" y="533102"/>
                </a:cubicBezTo>
                <a:cubicBezTo>
                  <a:pt x="674974" y="533102"/>
                  <a:pt x="666562" y="524982"/>
                  <a:pt x="666562" y="514349"/>
                </a:cubicBezTo>
                <a:cubicBezTo>
                  <a:pt x="666562" y="503716"/>
                  <a:pt x="674974" y="495299"/>
                  <a:pt x="685599" y="495299"/>
                </a:cubicBezTo>
                <a:close/>
                <a:moveTo>
                  <a:pt x="685894" y="561974"/>
                </a:moveTo>
                <a:cubicBezTo>
                  <a:pt x="691264" y="561974"/>
                  <a:pt x="695414" y="566126"/>
                  <a:pt x="695414" y="571499"/>
                </a:cubicBezTo>
                <a:cubicBezTo>
                  <a:pt x="695414" y="576872"/>
                  <a:pt x="691264" y="581024"/>
                  <a:pt x="685894" y="581024"/>
                </a:cubicBezTo>
                <a:cubicBezTo>
                  <a:pt x="680526" y="581024"/>
                  <a:pt x="676378" y="576872"/>
                  <a:pt x="676378" y="571499"/>
                </a:cubicBezTo>
                <a:cubicBezTo>
                  <a:pt x="676378" y="566126"/>
                  <a:pt x="680526" y="561974"/>
                  <a:pt x="685894" y="561974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+mn-ea"/>
            </a:endParaRPr>
          </a:p>
        </p:txBody>
      </p:sp>
      <p:sp>
        <p:nvSpPr>
          <p:cNvPr id="582" name="그래픽 319">
            <a:extLst>
              <a:ext uri="{FF2B5EF4-FFF2-40B4-BE49-F238E27FC236}">
                <a16:creationId xmlns:a16="http://schemas.microsoft.com/office/drawing/2014/main" id="{207E948B-E65D-A818-F08B-66AD4AE1FBC1}"/>
              </a:ext>
            </a:extLst>
          </p:cNvPr>
          <p:cNvSpPr/>
          <p:nvPr/>
        </p:nvSpPr>
        <p:spPr>
          <a:xfrm>
            <a:off x="9008651" y="7193028"/>
            <a:ext cx="402986" cy="298193"/>
          </a:xfrm>
          <a:custGeom>
            <a:avLst/>
            <a:gdLst>
              <a:gd name="connsiteX0" fmla="*/ 580603 w 819150"/>
              <a:gd name="connsiteY0" fmla="*/ 0 h 666750"/>
              <a:gd name="connsiteX1" fmla="*/ 790596 w 819150"/>
              <a:gd name="connsiteY1" fmla="*/ 0 h 666750"/>
              <a:gd name="connsiteX2" fmla="*/ 819150 w 819150"/>
              <a:gd name="connsiteY2" fmla="*/ 28575 h 666750"/>
              <a:gd name="connsiteX3" fmla="*/ 819150 w 819150"/>
              <a:gd name="connsiteY3" fmla="*/ 638770 h 666750"/>
              <a:gd name="connsiteX4" fmla="*/ 790596 w 819150"/>
              <a:gd name="connsiteY4" fmla="*/ 666750 h 666750"/>
              <a:gd name="connsiteX5" fmla="*/ 581197 w 819150"/>
              <a:gd name="connsiteY5" fmla="*/ 666750 h 666750"/>
              <a:gd name="connsiteX6" fmla="*/ 552642 w 819150"/>
              <a:gd name="connsiteY6" fmla="*/ 639069 h 666750"/>
              <a:gd name="connsiteX7" fmla="*/ 552642 w 819150"/>
              <a:gd name="connsiteY7" fmla="*/ 475957 h 666750"/>
              <a:gd name="connsiteX8" fmla="*/ 591607 w 819150"/>
              <a:gd name="connsiteY8" fmla="*/ 463156 h 666750"/>
              <a:gd name="connsiteX9" fmla="*/ 609157 w 819150"/>
              <a:gd name="connsiteY9" fmla="*/ 400053 h 666750"/>
              <a:gd name="connsiteX10" fmla="*/ 771559 w 819150"/>
              <a:gd name="connsiteY10" fmla="*/ 400053 h 666750"/>
              <a:gd name="connsiteX11" fmla="*/ 771559 w 819150"/>
              <a:gd name="connsiteY11" fmla="*/ 381003 h 666750"/>
              <a:gd name="connsiteX12" fmla="*/ 609157 w 819150"/>
              <a:gd name="connsiteY12" fmla="*/ 381003 h 666750"/>
              <a:gd name="connsiteX13" fmla="*/ 609157 w 819150"/>
              <a:gd name="connsiteY13" fmla="*/ 257178 h 666750"/>
              <a:gd name="connsiteX14" fmla="*/ 762041 w 819150"/>
              <a:gd name="connsiteY14" fmla="*/ 257178 h 666750"/>
              <a:gd name="connsiteX15" fmla="*/ 800114 w 819150"/>
              <a:gd name="connsiteY15" fmla="*/ 219078 h 666750"/>
              <a:gd name="connsiteX16" fmla="*/ 800114 w 819150"/>
              <a:gd name="connsiteY16" fmla="*/ 200028 h 666750"/>
              <a:gd name="connsiteX17" fmla="*/ 762041 w 819150"/>
              <a:gd name="connsiteY17" fmla="*/ 161928 h 666750"/>
              <a:gd name="connsiteX18" fmla="*/ 609157 w 819150"/>
              <a:gd name="connsiteY18" fmla="*/ 161928 h 666750"/>
              <a:gd name="connsiteX19" fmla="*/ 609157 w 819150"/>
              <a:gd name="connsiteY19" fmla="*/ 142878 h 666750"/>
              <a:gd name="connsiteX20" fmla="*/ 762041 w 819150"/>
              <a:gd name="connsiteY20" fmla="*/ 142878 h 666750"/>
              <a:gd name="connsiteX21" fmla="*/ 800114 w 819150"/>
              <a:gd name="connsiteY21" fmla="*/ 104778 h 666750"/>
              <a:gd name="connsiteX22" fmla="*/ 800114 w 819150"/>
              <a:gd name="connsiteY22" fmla="*/ 85728 h 666750"/>
              <a:gd name="connsiteX23" fmla="*/ 762041 w 819150"/>
              <a:gd name="connsiteY23" fmla="*/ 47628 h 666750"/>
              <a:gd name="connsiteX24" fmla="*/ 601423 w 819150"/>
              <a:gd name="connsiteY24" fmla="*/ 48219 h 666750"/>
              <a:gd name="connsiteX25" fmla="*/ 592500 w 819150"/>
              <a:gd name="connsiteY25" fmla="*/ 36014 h 666750"/>
              <a:gd name="connsiteX26" fmla="*/ 554725 w 819150"/>
              <a:gd name="connsiteY26" fmla="*/ 19644 h 666750"/>
              <a:gd name="connsiteX27" fmla="*/ 580603 w 819150"/>
              <a:gd name="connsiteY27" fmla="*/ 0 h 666750"/>
              <a:gd name="connsiteX28" fmla="*/ 47291 w 819150"/>
              <a:gd name="connsiteY28" fmla="*/ 38100 h 666750"/>
              <a:gd name="connsiteX29" fmla="*/ 544018 w 819150"/>
              <a:gd name="connsiteY29" fmla="*/ 38100 h 666750"/>
              <a:gd name="connsiteX30" fmla="*/ 579115 w 819150"/>
              <a:gd name="connsiteY30" fmla="*/ 49411 h 666750"/>
              <a:gd name="connsiteX31" fmla="*/ 590120 w 819150"/>
              <a:gd name="connsiteY31" fmla="*/ 84831 h 666750"/>
              <a:gd name="connsiteX32" fmla="*/ 590120 w 819150"/>
              <a:gd name="connsiteY32" fmla="*/ 410170 h 666750"/>
              <a:gd name="connsiteX33" fmla="*/ 579412 w 819150"/>
              <a:gd name="connsiteY33" fmla="*/ 448866 h 666750"/>
              <a:gd name="connsiteX34" fmla="*/ 541935 w 819150"/>
              <a:gd name="connsiteY34" fmla="*/ 457200 h 666750"/>
              <a:gd name="connsiteX35" fmla="*/ 47885 w 819150"/>
              <a:gd name="connsiteY35" fmla="*/ 457200 h 666750"/>
              <a:gd name="connsiteX36" fmla="*/ 11896 w 819150"/>
              <a:gd name="connsiteY36" fmla="*/ 445889 h 666750"/>
              <a:gd name="connsiteX37" fmla="*/ 295 w 819150"/>
              <a:gd name="connsiteY37" fmla="*/ 409575 h 666750"/>
              <a:gd name="connsiteX38" fmla="*/ 0 w 819150"/>
              <a:gd name="connsiteY38" fmla="*/ 86022 h 666750"/>
              <a:gd name="connsiteX39" fmla="*/ 11600 w 819150"/>
              <a:gd name="connsiteY39" fmla="*/ 49411 h 666750"/>
              <a:gd name="connsiteX40" fmla="*/ 47292 w 819150"/>
              <a:gd name="connsiteY40" fmla="*/ 38100 h 666750"/>
              <a:gd name="connsiteX41" fmla="*/ 607669 w 819150"/>
              <a:gd name="connsiteY41" fmla="*/ 66675 h 666750"/>
              <a:gd name="connsiteX42" fmla="*/ 762041 w 819150"/>
              <a:gd name="connsiteY42" fmla="*/ 66675 h 666750"/>
              <a:gd name="connsiteX43" fmla="*/ 781077 w 819150"/>
              <a:gd name="connsiteY43" fmla="*/ 85725 h 666750"/>
              <a:gd name="connsiteX44" fmla="*/ 781077 w 819150"/>
              <a:gd name="connsiteY44" fmla="*/ 104775 h 666750"/>
              <a:gd name="connsiteX45" fmla="*/ 762041 w 819150"/>
              <a:gd name="connsiteY45" fmla="*/ 123825 h 666750"/>
              <a:gd name="connsiteX46" fmla="*/ 609157 w 819150"/>
              <a:gd name="connsiteY46" fmla="*/ 123825 h 666750"/>
              <a:gd name="connsiteX47" fmla="*/ 607669 w 819150"/>
              <a:gd name="connsiteY47" fmla="*/ 66675 h 666750"/>
              <a:gd name="connsiteX48" fmla="*/ 38070 w 819150"/>
              <a:gd name="connsiteY48" fmla="*/ 76200 h 666750"/>
              <a:gd name="connsiteX49" fmla="*/ 38070 w 819150"/>
              <a:gd name="connsiteY49" fmla="*/ 419100 h 666750"/>
              <a:gd name="connsiteX50" fmla="*/ 552047 w 819150"/>
              <a:gd name="connsiteY50" fmla="*/ 419100 h 666750"/>
              <a:gd name="connsiteX51" fmla="*/ 552047 w 819150"/>
              <a:gd name="connsiteY51" fmla="*/ 76200 h 666750"/>
              <a:gd name="connsiteX52" fmla="*/ 38070 w 819150"/>
              <a:gd name="connsiteY52" fmla="*/ 76200 h 666750"/>
              <a:gd name="connsiteX53" fmla="*/ 57106 w 819150"/>
              <a:gd name="connsiteY53" fmla="*/ 95250 h 666750"/>
              <a:gd name="connsiteX54" fmla="*/ 533011 w 819150"/>
              <a:gd name="connsiteY54" fmla="*/ 95250 h 666750"/>
              <a:gd name="connsiteX55" fmla="*/ 533011 w 819150"/>
              <a:gd name="connsiteY55" fmla="*/ 400050 h 666750"/>
              <a:gd name="connsiteX56" fmla="*/ 57106 w 819150"/>
              <a:gd name="connsiteY56" fmla="*/ 400050 h 666750"/>
              <a:gd name="connsiteX57" fmla="*/ 609157 w 819150"/>
              <a:gd name="connsiteY57" fmla="*/ 180975 h 666750"/>
              <a:gd name="connsiteX58" fmla="*/ 762041 w 819150"/>
              <a:gd name="connsiteY58" fmla="*/ 180975 h 666750"/>
              <a:gd name="connsiteX59" fmla="*/ 781077 w 819150"/>
              <a:gd name="connsiteY59" fmla="*/ 200025 h 666750"/>
              <a:gd name="connsiteX60" fmla="*/ 781077 w 819150"/>
              <a:gd name="connsiteY60" fmla="*/ 219075 h 666750"/>
              <a:gd name="connsiteX61" fmla="*/ 762041 w 819150"/>
              <a:gd name="connsiteY61" fmla="*/ 238125 h 666750"/>
              <a:gd name="connsiteX62" fmla="*/ 609157 w 819150"/>
              <a:gd name="connsiteY62" fmla="*/ 238125 h 666750"/>
              <a:gd name="connsiteX63" fmla="*/ 685599 w 819150"/>
              <a:gd name="connsiteY63" fmla="*/ 475954 h 666750"/>
              <a:gd name="connsiteX64" fmla="*/ 647824 w 819150"/>
              <a:gd name="connsiteY64" fmla="*/ 514350 h 666750"/>
              <a:gd name="connsiteX65" fmla="*/ 668943 w 819150"/>
              <a:gd name="connsiteY65" fmla="*/ 548283 h 666750"/>
              <a:gd name="connsiteX66" fmla="*/ 657342 w 819150"/>
              <a:gd name="connsiteY66" fmla="*/ 571500 h 666750"/>
              <a:gd name="connsiteX67" fmla="*/ 685896 w 819150"/>
              <a:gd name="connsiteY67" fmla="*/ 600075 h 666750"/>
              <a:gd name="connsiteX68" fmla="*/ 714450 w 819150"/>
              <a:gd name="connsiteY68" fmla="*/ 571500 h 666750"/>
              <a:gd name="connsiteX69" fmla="*/ 702554 w 819150"/>
              <a:gd name="connsiteY69" fmla="*/ 548283 h 666750"/>
              <a:gd name="connsiteX70" fmla="*/ 723671 w 819150"/>
              <a:gd name="connsiteY70" fmla="*/ 514350 h 666750"/>
              <a:gd name="connsiteX71" fmla="*/ 685599 w 819150"/>
              <a:gd name="connsiteY71" fmla="*/ 475954 h 666750"/>
              <a:gd name="connsiteX72" fmla="*/ 254607 w 819150"/>
              <a:gd name="connsiteY72" fmla="*/ 476249 h 666750"/>
              <a:gd name="connsiteX73" fmla="*/ 335511 w 819150"/>
              <a:gd name="connsiteY73" fmla="*/ 476249 h 666750"/>
              <a:gd name="connsiteX74" fmla="*/ 352465 w 819150"/>
              <a:gd name="connsiteY74" fmla="*/ 535781 h 666750"/>
              <a:gd name="connsiteX75" fmla="*/ 361686 w 819150"/>
              <a:gd name="connsiteY75" fmla="*/ 542924 h 666750"/>
              <a:gd name="connsiteX76" fmla="*/ 439912 w 819150"/>
              <a:gd name="connsiteY76" fmla="*/ 553044 h 666750"/>
              <a:gd name="connsiteX77" fmla="*/ 473523 w 819150"/>
              <a:gd name="connsiteY77" fmla="*/ 568821 h 666750"/>
              <a:gd name="connsiteX78" fmla="*/ 485422 w 819150"/>
              <a:gd name="connsiteY78" fmla="*/ 590549 h 666750"/>
              <a:gd name="connsiteX79" fmla="*/ 472333 w 819150"/>
              <a:gd name="connsiteY79" fmla="*/ 613467 h 666750"/>
              <a:gd name="connsiteX80" fmla="*/ 431584 w 819150"/>
              <a:gd name="connsiteY80" fmla="*/ 632517 h 666750"/>
              <a:gd name="connsiteX81" fmla="*/ 295060 w 819150"/>
              <a:gd name="connsiteY81" fmla="*/ 647699 h 666750"/>
              <a:gd name="connsiteX82" fmla="*/ 158533 w 819150"/>
              <a:gd name="connsiteY82" fmla="*/ 632517 h 666750"/>
              <a:gd name="connsiteX83" fmla="*/ 117784 w 819150"/>
              <a:gd name="connsiteY83" fmla="*/ 613467 h 666750"/>
              <a:gd name="connsiteX84" fmla="*/ 104697 w 819150"/>
              <a:gd name="connsiteY84" fmla="*/ 590549 h 666750"/>
              <a:gd name="connsiteX85" fmla="*/ 116595 w 819150"/>
              <a:gd name="connsiteY85" fmla="*/ 568821 h 666750"/>
              <a:gd name="connsiteX86" fmla="*/ 150205 w 819150"/>
              <a:gd name="connsiteY86" fmla="*/ 553044 h 666750"/>
              <a:gd name="connsiteX87" fmla="*/ 228432 w 819150"/>
              <a:gd name="connsiteY87" fmla="*/ 542924 h 666750"/>
              <a:gd name="connsiteX88" fmla="*/ 237653 w 819150"/>
              <a:gd name="connsiteY88" fmla="*/ 535781 h 666750"/>
              <a:gd name="connsiteX89" fmla="*/ 685599 w 819150"/>
              <a:gd name="connsiteY89" fmla="*/ 495299 h 666750"/>
              <a:gd name="connsiteX90" fmla="*/ 704933 w 819150"/>
              <a:gd name="connsiteY90" fmla="*/ 514349 h 666750"/>
              <a:gd name="connsiteX91" fmla="*/ 685599 w 819150"/>
              <a:gd name="connsiteY91" fmla="*/ 533102 h 666750"/>
              <a:gd name="connsiteX92" fmla="*/ 666562 w 819150"/>
              <a:gd name="connsiteY92" fmla="*/ 514349 h 666750"/>
              <a:gd name="connsiteX93" fmla="*/ 685599 w 819150"/>
              <a:gd name="connsiteY93" fmla="*/ 495299 h 666750"/>
              <a:gd name="connsiteX94" fmla="*/ 685894 w 819150"/>
              <a:gd name="connsiteY94" fmla="*/ 561974 h 666750"/>
              <a:gd name="connsiteX95" fmla="*/ 695414 w 819150"/>
              <a:gd name="connsiteY95" fmla="*/ 571499 h 666750"/>
              <a:gd name="connsiteX96" fmla="*/ 685894 w 819150"/>
              <a:gd name="connsiteY96" fmla="*/ 581024 h 666750"/>
              <a:gd name="connsiteX97" fmla="*/ 676378 w 819150"/>
              <a:gd name="connsiteY97" fmla="*/ 571499 h 666750"/>
              <a:gd name="connsiteX98" fmla="*/ 685894 w 819150"/>
              <a:gd name="connsiteY98" fmla="*/ 56197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819150" h="666750">
                <a:moveTo>
                  <a:pt x="580603" y="0"/>
                </a:moveTo>
                <a:lnTo>
                  <a:pt x="790596" y="0"/>
                </a:lnTo>
                <a:cubicBezTo>
                  <a:pt x="807454" y="2595"/>
                  <a:pt x="815508" y="13724"/>
                  <a:pt x="819150" y="28575"/>
                </a:cubicBezTo>
                <a:lnTo>
                  <a:pt x="819150" y="638770"/>
                </a:lnTo>
                <a:cubicBezTo>
                  <a:pt x="816269" y="655546"/>
                  <a:pt x="804781" y="662462"/>
                  <a:pt x="790596" y="666750"/>
                </a:cubicBezTo>
                <a:lnTo>
                  <a:pt x="581197" y="666750"/>
                </a:lnTo>
                <a:cubicBezTo>
                  <a:pt x="564412" y="664162"/>
                  <a:pt x="556908" y="653386"/>
                  <a:pt x="552642" y="639069"/>
                </a:cubicBezTo>
                <a:cubicBezTo>
                  <a:pt x="552642" y="584720"/>
                  <a:pt x="552642" y="530323"/>
                  <a:pt x="552642" y="475957"/>
                </a:cubicBezTo>
                <a:cubicBezTo>
                  <a:pt x="568166" y="475080"/>
                  <a:pt x="581388" y="471918"/>
                  <a:pt x="591607" y="463156"/>
                </a:cubicBezTo>
                <a:cubicBezTo>
                  <a:pt x="608283" y="440716"/>
                  <a:pt x="609157" y="424063"/>
                  <a:pt x="609157" y="400053"/>
                </a:cubicBezTo>
                <a:lnTo>
                  <a:pt x="771559" y="400053"/>
                </a:lnTo>
                <a:lnTo>
                  <a:pt x="771559" y="381003"/>
                </a:lnTo>
                <a:lnTo>
                  <a:pt x="609157" y="381003"/>
                </a:lnTo>
                <a:lnTo>
                  <a:pt x="609157" y="257178"/>
                </a:lnTo>
                <a:cubicBezTo>
                  <a:pt x="660058" y="257178"/>
                  <a:pt x="711092" y="257178"/>
                  <a:pt x="762041" y="257178"/>
                </a:cubicBezTo>
                <a:cubicBezTo>
                  <a:pt x="785926" y="256091"/>
                  <a:pt x="799901" y="240634"/>
                  <a:pt x="800114" y="219078"/>
                </a:cubicBezTo>
                <a:lnTo>
                  <a:pt x="800114" y="200028"/>
                </a:lnTo>
                <a:cubicBezTo>
                  <a:pt x="799190" y="175929"/>
                  <a:pt x="783853" y="162143"/>
                  <a:pt x="762041" y="161928"/>
                </a:cubicBezTo>
                <a:cubicBezTo>
                  <a:pt x="711095" y="161928"/>
                  <a:pt x="660055" y="161928"/>
                  <a:pt x="609157" y="161928"/>
                </a:cubicBezTo>
                <a:lnTo>
                  <a:pt x="609157" y="142878"/>
                </a:lnTo>
                <a:cubicBezTo>
                  <a:pt x="660058" y="142878"/>
                  <a:pt x="711092" y="142878"/>
                  <a:pt x="762041" y="142878"/>
                </a:cubicBezTo>
                <a:cubicBezTo>
                  <a:pt x="785926" y="141791"/>
                  <a:pt x="799901" y="126334"/>
                  <a:pt x="800114" y="104778"/>
                </a:cubicBezTo>
                <a:lnTo>
                  <a:pt x="800114" y="85728"/>
                </a:lnTo>
                <a:cubicBezTo>
                  <a:pt x="799190" y="61629"/>
                  <a:pt x="783853" y="47843"/>
                  <a:pt x="762041" y="47628"/>
                </a:cubicBezTo>
                <a:cubicBezTo>
                  <a:pt x="714153" y="47504"/>
                  <a:pt x="647526" y="47504"/>
                  <a:pt x="601423" y="48219"/>
                </a:cubicBezTo>
                <a:cubicBezTo>
                  <a:pt x="599032" y="43708"/>
                  <a:pt x="596052" y="39602"/>
                  <a:pt x="592500" y="36014"/>
                </a:cubicBezTo>
                <a:cubicBezTo>
                  <a:pt x="583045" y="26466"/>
                  <a:pt x="570139" y="21250"/>
                  <a:pt x="554725" y="19644"/>
                </a:cubicBezTo>
                <a:cubicBezTo>
                  <a:pt x="559342" y="7729"/>
                  <a:pt x="569607" y="3418"/>
                  <a:pt x="580603" y="0"/>
                </a:cubicBezTo>
                <a:close/>
                <a:moveTo>
                  <a:pt x="47291" y="38100"/>
                </a:moveTo>
                <a:lnTo>
                  <a:pt x="544018" y="38100"/>
                </a:lnTo>
                <a:cubicBezTo>
                  <a:pt x="560886" y="38100"/>
                  <a:pt x="571998" y="42223"/>
                  <a:pt x="579115" y="49411"/>
                </a:cubicBezTo>
                <a:cubicBezTo>
                  <a:pt x="586232" y="56599"/>
                  <a:pt x="590284" y="67785"/>
                  <a:pt x="590120" y="84831"/>
                </a:cubicBezTo>
                <a:lnTo>
                  <a:pt x="590120" y="410170"/>
                </a:lnTo>
                <a:cubicBezTo>
                  <a:pt x="589037" y="423008"/>
                  <a:pt x="588493" y="440701"/>
                  <a:pt x="579412" y="448866"/>
                </a:cubicBezTo>
                <a:cubicBezTo>
                  <a:pt x="572726" y="454599"/>
                  <a:pt x="560716" y="457200"/>
                  <a:pt x="541935" y="457200"/>
                </a:cubicBezTo>
                <a:lnTo>
                  <a:pt x="47885" y="457200"/>
                </a:lnTo>
                <a:cubicBezTo>
                  <a:pt x="30398" y="457200"/>
                  <a:pt x="19109" y="453101"/>
                  <a:pt x="11896" y="445889"/>
                </a:cubicBezTo>
                <a:cubicBezTo>
                  <a:pt x="4729" y="438727"/>
                  <a:pt x="511" y="427130"/>
                  <a:pt x="295" y="409575"/>
                </a:cubicBezTo>
                <a:cubicBezTo>
                  <a:pt x="200" y="301725"/>
                  <a:pt x="95" y="193872"/>
                  <a:pt x="0" y="86022"/>
                </a:cubicBezTo>
                <a:cubicBezTo>
                  <a:pt x="162" y="68385"/>
                  <a:pt x="4327" y="56740"/>
                  <a:pt x="11600" y="49411"/>
                </a:cubicBezTo>
                <a:cubicBezTo>
                  <a:pt x="24167" y="41059"/>
                  <a:pt x="35936" y="38203"/>
                  <a:pt x="47292" y="38100"/>
                </a:cubicBezTo>
                <a:close/>
                <a:moveTo>
                  <a:pt x="607669" y="66675"/>
                </a:moveTo>
                <a:cubicBezTo>
                  <a:pt x="659126" y="66675"/>
                  <a:pt x="710583" y="66675"/>
                  <a:pt x="762041" y="66675"/>
                </a:cubicBezTo>
                <a:cubicBezTo>
                  <a:pt x="777065" y="66884"/>
                  <a:pt x="779255" y="75123"/>
                  <a:pt x="781077" y="85725"/>
                </a:cubicBezTo>
                <a:lnTo>
                  <a:pt x="781077" y="104775"/>
                </a:lnTo>
                <a:cubicBezTo>
                  <a:pt x="780686" y="119646"/>
                  <a:pt x="772379" y="122011"/>
                  <a:pt x="762041" y="123825"/>
                </a:cubicBezTo>
                <a:cubicBezTo>
                  <a:pt x="711098" y="123825"/>
                  <a:pt x="660039" y="123825"/>
                  <a:pt x="609157" y="123825"/>
                </a:cubicBezTo>
                <a:cubicBezTo>
                  <a:pt x="609252" y="105003"/>
                  <a:pt x="609814" y="84361"/>
                  <a:pt x="607669" y="66675"/>
                </a:cubicBezTo>
                <a:close/>
                <a:moveTo>
                  <a:pt x="38070" y="76200"/>
                </a:moveTo>
                <a:cubicBezTo>
                  <a:pt x="38070" y="195157"/>
                  <a:pt x="38070" y="317103"/>
                  <a:pt x="38070" y="419100"/>
                </a:cubicBezTo>
                <a:cubicBezTo>
                  <a:pt x="218097" y="419100"/>
                  <a:pt x="396723" y="419100"/>
                  <a:pt x="552047" y="419100"/>
                </a:cubicBezTo>
                <a:cubicBezTo>
                  <a:pt x="552047" y="298471"/>
                  <a:pt x="552047" y="180750"/>
                  <a:pt x="552047" y="76200"/>
                </a:cubicBezTo>
                <a:cubicBezTo>
                  <a:pt x="372021" y="76200"/>
                  <a:pt x="193395" y="76200"/>
                  <a:pt x="38070" y="76200"/>
                </a:cubicBezTo>
                <a:close/>
                <a:moveTo>
                  <a:pt x="57106" y="95250"/>
                </a:moveTo>
                <a:lnTo>
                  <a:pt x="533011" y="95250"/>
                </a:lnTo>
                <a:lnTo>
                  <a:pt x="533011" y="400050"/>
                </a:lnTo>
                <a:lnTo>
                  <a:pt x="57106" y="400050"/>
                </a:lnTo>
                <a:close/>
                <a:moveTo>
                  <a:pt x="609157" y="180975"/>
                </a:moveTo>
                <a:cubicBezTo>
                  <a:pt x="660040" y="180975"/>
                  <a:pt x="711096" y="180975"/>
                  <a:pt x="762041" y="180975"/>
                </a:cubicBezTo>
                <a:cubicBezTo>
                  <a:pt x="777065" y="181184"/>
                  <a:pt x="779255" y="189423"/>
                  <a:pt x="781077" y="200025"/>
                </a:cubicBezTo>
                <a:lnTo>
                  <a:pt x="781077" y="219075"/>
                </a:lnTo>
                <a:cubicBezTo>
                  <a:pt x="780686" y="233946"/>
                  <a:pt x="772379" y="236311"/>
                  <a:pt x="762041" y="238125"/>
                </a:cubicBezTo>
                <a:cubicBezTo>
                  <a:pt x="711098" y="238125"/>
                  <a:pt x="660039" y="238125"/>
                  <a:pt x="609157" y="238125"/>
                </a:cubicBezTo>
                <a:close/>
                <a:moveTo>
                  <a:pt x="685599" y="475954"/>
                </a:moveTo>
                <a:cubicBezTo>
                  <a:pt x="664685" y="475954"/>
                  <a:pt x="647824" y="493422"/>
                  <a:pt x="647824" y="514350"/>
                </a:cubicBezTo>
                <a:cubicBezTo>
                  <a:pt x="647824" y="529206"/>
                  <a:pt x="656490" y="542054"/>
                  <a:pt x="668943" y="548283"/>
                </a:cubicBezTo>
                <a:cubicBezTo>
                  <a:pt x="661831" y="553502"/>
                  <a:pt x="657342" y="562088"/>
                  <a:pt x="657342" y="571500"/>
                </a:cubicBezTo>
                <a:cubicBezTo>
                  <a:pt x="657342" y="587169"/>
                  <a:pt x="670239" y="600075"/>
                  <a:pt x="685896" y="600075"/>
                </a:cubicBezTo>
                <a:cubicBezTo>
                  <a:pt x="701553" y="600075"/>
                  <a:pt x="714450" y="587169"/>
                  <a:pt x="714450" y="571500"/>
                </a:cubicBezTo>
                <a:cubicBezTo>
                  <a:pt x="714450" y="562088"/>
                  <a:pt x="709663" y="553502"/>
                  <a:pt x="702554" y="548283"/>
                </a:cubicBezTo>
                <a:cubicBezTo>
                  <a:pt x="714964" y="542040"/>
                  <a:pt x="723671" y="529175"/>
                  <a:pt x="723671" y="514350"/>
                </a:cubicBezTo>
                <a:cubicBezTo>
                  <a:pt x="723671" y="493421"/>
                  <a:pt x="706513" y="475954"/>
                  <a:pt x="685599" y="475954"/>
                </a:cubicBezTo>
                <a:close/>
                <a:moveTo>
                  <a:pt x="254607" y="476249"/>
                </a:moveTo>
                <a:lnTo>
                  <a:pt x="335511" y="476249"/>
                </a:lnTo>
                <a:lnTo>
                  <a:pt x="352465" y="535781"/>
                </a:lnTo>
                <a:cubicBezTo>
                  <a:pt x="353512" y="539835"/>
                  <a:pt x="357503" y="542925"/>
                  <a:pt x="361686" y="542924"/>
                </a:cubicBezTo>
                <a:cubicBezTo>
                  <a:pt x="379928" y="542924"/>
                  <a:pt x="412801" y="545131"/>
                  <a:pt x="439912" y="553044"/>
                </a:cubicBezTo>
                <a:cubicBezTo>
                  <a:pt x="453469" y="557001"/>
                  <a:pt x="465529" y="562445"/>
                  <a:pt x="473523" y="568821"/>
                </a:cubicBezTo>
                <a:cubicBezTo>
                  <a:pt x="481518" y="575196"/>
                  <a:pt x="485422" y="581818"/>
                  <a:pt x="485422" y="590549"/>
                </a:cubicBezTo>
                <a:cubicBezTo>
                  <a:pt x="485422" y="599281"/>
                  <a:pt x="481373" y="606208"/>
                  <a:pt x="472333" y="613467"/>
                </a:cubicBezTo>
                <a:cubicBezTo>
                  <a:pt x="463295" y="620730"/>
                  <a:pt x="449283" y="627376"/>
                  <a:pt x="431584" y="632517"/>
                </a:cubicBezTo>
                <a:cubicBezTo>
                  <a:pt x="396187" y="642803"/>
                  <a:pt x="346832" y="647699"/>
                  <a:pt x="295060" y="647699"/>
                </a:cubicBezTo>
                <a:cubicBezTo>
                  <a:pt x="243287" y="647699"/>
                  <a:pt x="193931" y="642804"/>
                  <a:pt x="158533" y="632517"/>
                </a:cubicBezTo>
                <a:cubicBezTo>
                  <a:pt x="140836" y="627376"/>
                  <a:pt x="126823" y="620730"/>
                  <a:pt x="117784" y="613467"/>
                </a:cubicBezTo>
                <a:cubicBezTo>
                  <a:pt x="108746" y="606206"/>
                  <a:pt x="104697" y="599281"/>
                  <a:pt x="104697" y="590549"/>
                </a:cubicBezTo>
                <a:cubicBezTo>
                  <a:pt x="104697" y="581818"/>
                  <a:pt x="108600" y="575194"/>
                  <a:pt x="116595" y="568821"/>
                </a:cubicBezTo>
                <a:cubicBezTo>
                  <a:pt x="124589" y="562445"/>
                  <a:pt x="136649" y="557001"/>
                  <a:pt x="150205" y="553044"/>
                </a:cubicBezTo>
                <a:cubicBezTo>
                  <a:pt x="177316" y="545131"/>
                  <a:pt x="210189" y="542924"/>
                  <a:pt x="228432" y="542924"/>
                </a:cubicBezTo>
                <a:cubicBezTo>
                  <a:pt x="232616" y="542925"/>
                  <a:pt x="236606" y="539835"/>
                  <a:pt x="237653" y="535781"/>
                </a:cubicBezTo>
                <a:close/>
                <a:moveTo>
                  <a:pt x="685599" y="495299"/>
                </a:moveTo>
                <a:cubicBezTo>
                  <a:pt x="696224" y="495299"/>
                  <a:pt x="704933" y="503716"/>
                  <a:pt x="704933" y="514349"/>
                </a:cubicBezTo>
                <a:cubicBezTo>
                  <a:pt x="704933" y="524981"/>
                  <a:pt x="696224" y="533102"/>
                  <a:pt x="685599" y="533102"/>
                </a:cubicBezTo>
                <a:cubicBezTo>
                  <a:pt x="674974" y="533102"/>
                  <a:pt x="666562" y="524982"/>
                  <a:pt x="666562" y="514349"/>
                </a:cubicBezTo>
                <a:cubicBezTo>
                  <a:pt x="666562" y="503716"/>
                  <a:pt x="674974" y="495299"/>
                  <a:pt x="685599" y="495299"/>
                </a:cubicBezTo>
                <a:close/>
                <a:moveTo>
                  <a:pt x="685894" y="561974"/>
                </a:moveTo>
                <a:cubicBezTo>
                  <a:pt x="691264" y="561974"/>
                  <a:pt x="695414" y="566126"/>
                  <a:pt x="695414" y="571499"/>
                </a:cubicBezTo>
                <a:cubicBezTo>
                  <a:pt x="695414" y="576872"/>
                  <a:pt x="691264" y="581024"/>
                  <a:pt x="685894" y="581024"/>
                </a:cubicBezTo>
                <a:cubicBezTo>
                  <a:pt x="680526" y="581024"/>
                  <a:pt x="676378" y="576872"/>
                  <a:pt x="676378" y="571499"/>
                </a:cubicBezTo>
                <a:cubicBezTo>
                  <a:pt x="676378" y="566126"/>
                  <a:pt x="680526" y="561974"/>
                  <a:pt x="685894" y="561974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+mn-ea"/>
            </a:endParaRPr>
          </a:p>
        </p:txBody>
      </p:sp>
      <p:cxnSp>
        <p:nvCxnSpPr>
          <p:cNvPr id="583" name="직선 연결선 582">
            <a:extLst>
              <a:ext uri="{FF2B5EF4-FFF2-40B4-BE49-F238E27FC236}">
                <a16:creationId xmlns:a16="http://schemas.microsoft.com/office/drawing/2014/main" id="{C56BDBB0-95DF-6C1E-D053-C8343085BC3E}"/>
              </a:ext>
            </a:extLst>
          </p:cNvPr>
          <p:cNvCxnSpPr>
            <a:cxnSpLocks/>
          </p:cNvCxnSpPr>
          <p:nvPr/>
        </p:nvCxnSpPr>
        <p:spPr>
          <a:xfrm>
            <a:off x="3763556" y="4122637"/>
            <a:ext cx="0" cy="432000"/>
          </a:xfrm>
          <a:prstGeom prst="line">
            <a:avLst/>
          </a:prstGeom>
          <a:ln w="1905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직선 연결선 587">
            <a:extLst>
              <a:ext uri="{FF2B5EF4-FFF2-40B4-BE49-F238E27FC236}">
                <a16:creationId xmlns:a16="http://schemas.microsoft.com/office/drawing/2014/main" id="{6E1C2EC8-E617-450F-327B-67D3073BE923}"/>
              </a:ext>
            </a:extLst>
          </p:cNvPr>
          <p:cNvCxnSpPr>
            <a:cxnSpLocks/>
          </p:cNvCxnSpPr>
          <p:nvPr/>
        </p:nvCxnSpPr>
        <p:spPr>
          <a:xfrm>
            <a:off x="3763556" y="6653347"/>
            <a:ext cx="0" cy="432000"/>
          </a:xfrm>
          <a:prstGeom prst="line">
            <a:avLst/>
          </a:prstGeom>
          <a:ln w="1905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직선 연결선 588">
            <a:extLst>
              <a:ext uri="{FF2B5EF4-FFF2-40B4-BE49-F238E27FC236}">
                <a16:creationId xmlns:a16="http://schemas.microsoft.com/office/drawing/2014/main" id="{ADE03F02-0B96-1C2C-D20D-4B7F9D5A52DA}"/>
              </a:ext>
            </a:extLst>
          </p:cNvPr>
          <p:cNvCxnSpPr>
            <a:cxnSpLocks/>
            <a:stCxn id="576" idx="1"/>
            <a:endCxn id="178" idx="20"/>
          </p:cNvCxnSpPr>
          <p:nvPr/>
        </p:nvCxnSpPr>
        <p:spPr>
          <a:xfrm flipH="1">
            <a:off x="2673359" y="2974973"/>
            <a:ext cx="716758" cy="3956"/>
          </a:xfrm>
          <a:prstGeom prst="line">
            <a:avLst/>
          </a:prstGeom>
          <a:ln w="1905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직선 연결선 594">
            <a:extLst>
              <a:ext uri="{FF2B5EF4-FFF2-40B4-BE49-F238E27FC236}">
                <a16:creationId xmlns:a16="http://schemas.microsoft.com/office/drawing/2014/main" id="{C1E61C69-B6C8-3244-88CF-36EC00389DF5}"/>
              </a:ext>
            </a:extLst>
          </p:cNvPr>
          <p:cNvCxnSpPr>
            <a:cxnSpLocks/>
          </p:cNvCxnSpPr>
          <p:nvPr/>
        </p:nvCxnSpPr>
        <p:spPr>
          <a:xfrm>
            <a:off x="3763556" y="2400699"/>
            <a:ext cx="0" cy="401163"/>
          </a:xfrm>
          <a:prstGeom prst="line">
            <a:avLst/>
          </a:prstGeom>
          <a:ln w="1905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2" name="그룹 611">
            <a:extLst>
              <a:ext uri="{FF2B5EF4-FFF2-40B4-BE49-F238E27FC236}">
                <a16:creationId xmlns:a16="http://schemas.microsoft.com/office/drawing/2014/main" id="{FA9C7A70-B465-7AE8-B40F-5C683A994ABF}"/>
              </a:ext>
            </a:extLst>
          </p:cNvPr>
          <p:cNvGrpSpPr/>
          <p:nvPr/>
        </p:nvGrpSpPr>
        <p:grpSpPr>
          <a:xfrm>
            <a:off x="10410643" y="6750684"/>
            <a:ext cx="1311649" cy="365984"/>
            <a:chOff x="833105" y="3632571"/>
            <a:chExt cx="854819" cy="215045"/>
          </a:xfrm>
        </p:grpSpPr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B965D15D-E3DE-EEAE-53FD-6C98304675AD}"/>
                </a:ext>
              </a:extLst>
            </p:cNvPr>
            <p:cNvSpPr txBox="1"/>
            <p:nvPr/>
          </p:nvSpPr>
          <p:spPr>
            <a:xfrm>
              <a:off x="833105" y="3752673"/>
              <a:ext cx="854818" cy="94943"/>
            </a:xfrm>
            <a:prstGeom prst="rect">
              <a:avLst/>
            </a:prstGeom>
            <a:solidFill>
              <a:schemeClr val="bg1"/>
            </a:solidFill>
            <a:ln w="3175" cap="sq">
              <a:solidFill>
                <a:schemeClr val="bg1">
                  <a:lumMod val="50000"/>
                </a:schemeClr>
              </a:solidFill>
            </a:ln>
            <a:effectLst>
              <a:softEdge rad="0"/>
            </a:effectLst>
          </p:spPr>
          <p:txBody>
            <a:bodyPr wrap="square" lIns="36000" tIns="0" rIns="36000" bIns="0" rtlCol="0">
              <a:spAutoFit/>
            </a:bodyPr>
            <a:lstStyle>
              <a:defPPr>
                <a:defRPr lang="ko-KR"/>
              </a:defPPr>
              <a:lvl1pPr>
                <a:defRPr sz="700">
                  <a:latin typeface="Consolas" panose="020B0609020204030204" pitchFamily="49" charset="0"/>
                  <a:ea typeface="KoPub돋움체 Light" panose="02020603020101020101" pitchFamily="18" charset="-127"/>
                </a:defRPr>
              </a:lvl1pPr>
            </a:lstStyle>
            <a:p>
              <a:pPr algn="ctr"/>
              <a:r>
                <a:rPr lang="en-US" altLang="ko-KR" sz="1050" dirty="0">
                  <a:latin typeface="+mn-ea"/>
                  <a:ea typeface="+mn-ea"/>
                </a:rPr>
                <a:t>172.20.70.0/24</a:t>
              </a: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35EB1087-0721-DDB9-70B7-C840A8FD89B5}"/>
                </a:ext>
              </a:extLst>
            </p:cNvPr>
            <p:cNvSpPr/>
            <p:nvPr/>
          </p:nvSpPr>
          <p:spPr>
            <a:xfrm>
              <a:off x="833105" y="3632571"/>
              <a:ext cx="854819" cy="119245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>
                  <a:latin typeface="+mn-ea"/>
                </a:rPr>
                <a:t>내부망</a:t>
              </a:r>
              <a:r>
                <a:rPr lang="ko-KR" altLang="en-US" sz="1050" b="1" dirty="0">
                  <a:latin typeface="+mn-ea"/>
                </a:rPr>
                <a:t> 대역</a:t>
              </a:r>
            </a:p>
          </p:txBody>
        </p:sp>
      </p:grpSp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87F17AF4-F2E2-09DC-A6D7-825440A0CE8C}"/>
              </a:ext>
            </a:extLst>
          </p:cNvPr>
          <p:cNvGrpSpPr/>
          <p:nvPr/>
        </p:nvGrpSpPr>
        <p:grpSpPr>
          <a:xfrm>
            <a:off x="1227478" y="5146464"/>
            <a:ext cx="1311649" cy="365984"/>
            <a:chOff x="833105" y="3632571"/>
            <a:chExt cx="854819" cy="215045"/>
          </a:xfrm>
        </p:grpSpPr>
        <p:sp>
          <p:nvSpPr>
            <p:cNvPr id="616" name="TextBox 615">
              <a:extLst>
                <a:ext uri="{FF2B5EF4-FFF2-40B4-BE49-F238E27FC236}">
                  <a16:creationId xmlns:a16="http://schemas.microsoft.com/office/drawing/2014/main" id="{10E15AD1-9265-5CDD-2BE7-AB7858509D0C}"/>
                </a:ext>
              </a:extLst>
            </p:cNvPr>
            <p:cNvSpPr txBox="1"/>
            <p:nvPr/>
          </p:nvSpPr>
          <p:spPr>
            <a:xfrm>
              <a:off x="833105" y="3752673"/>
              <a:ext cx="854818" cy="94943"/>
            </a:xfrm>
            <a:prstGeom prst="rect">
              <a:avLst/>
            </a:prstGeom>
            <a:solidFill>
              <a:schemeClr val="bg1"/>
            </a:solidFill>
            <a:ln w="3175" cap="sq">
              <a:solidFill>
                <a:schemeClr val="bg1">
                  <a:lumMod val="50000"/>
                </a:schemeClr>
              </a:solidFill>
            </a:ln>
            <a:effectLst>
              <a:softEdge rad="0"/>
            </a:effectLst>
          </p:spPr>
          <p:txBody>
            <a:bodyPr wrap="square" lIns="36000" tIns="0" rIns="36000" bIns="0" rtlCol="0">
              <a:spAutoFit/>
            </a:bodyPr>
            <a:lstStyle>
              <a:defPPr>
                <a:defRPr lang="ko-KR"/>
              </a:defPPr>
              <a:lvl1pPr>
                <a:defRPr sz="700">
                  <a:latin typeface="Consolas" panose="020B0609020204030204" pitchFamily="49" charset="0"/>
                  <a:ea typeface="KoPub돋움체 Light" panose="02020603020101020101" pitchFamily="18" charset="-127"/>
                </a:defRPr>
              </a:lvl1pPr>
            </a:lstStyle>
            <a:p>
              <a:pPr algn="ctr"/>
              <a:r>
                <a:rPr lang="en-US" altLang="ko-KR" sz="1050" dirty="0">
                  <a:latin typeface="+mn-ea"/>
                  <a:ea typeface="+mn-ea"/>
                </a:rPr>
                <a:t>172.20.71.0/24</a:t>
              </a: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5A7A9309-4F56-51C2-84BD-2764D150C7F8}"/>
                </a:ext>
              </a:extLst>
            </p:cNvPr>
            <p:cNvSpPr/>
            <p:nvPr/>
          </p:nvSpPr>
          <p:spPr>
            <a:xfrm>
              <a:off x="833105" y="3632571"/>
              <a:ext cx="854819" cy="119245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latin typeface="+mn-ea"/>
                </a:rPr>
                <a:t>인터넷망 대역</a:t>
              </a:r>
            </a:p>
          </p:txBody>
        </p:sp>
      </p:grpSp>
      <p:sp>
        <p:nvSpPr>
          <p:cNvPr id="618" name="TextBox 617">
            <a:extLst>
              <a:ext uri="{FF2B5EF4-FFF2-40B4-BE49-F238E27FC236}">
                <a16:creationId xmlns:a16="http://schemas.microsoft.com/office/drawing/2014/main" id="{895E4939-CAA5-1AF2-1DFC-87D9DDBC3DD9}"/>
              </a:ext>
            </a:extLst>
          </p:cNvPr>
          <p:cNvSpPr txBox="1"/>
          <p:nvPr/>
        </p:nvSpPr>
        <p:spPr>
          <a:xfrm>
            <a:off x="1943868" y="3089419"/>
            <a:ext cx="12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00" b="1">
                <a:latin typeface="+mj-ea"/>
                <a:ea typeface="+mj-ea"/>
              </a:defRPr>
            </a:lvl1pPr>
          </a:lstStyle>
          <a:p>
            <a:pPr algn="ctr"/>
            <a:r>
              <a:rPr lang="ko-KR" altLang="en-US" sz="900" dirty="0">
                <a:latin typeface="+mn-ea"/>
                <a:ea typeface="+mn-ea"/>
              </a:rPr>
              <a:t>무선 공유기</a:t>
            </a:r>
          </a:p>
        </p:txBody>
      </p:sp>
      <p:sp>
        <p:nvSpPr>
          <p:cNvPr id="619" name="TextBox 618">
            <a:extLst>
              <a:ext uri="{FF2B5EF4-FFF2-40B4-BE49-F238E27FC236}">
                <a16:creationId xmlns:a16="http://schemas.microsoft.com/office/drawing/2014/main" id="{07EEC505-6923-D549-8D6D-8EBE5883D785}"/>
              </a:ext>
            </a:extLst>
          </p:cNvPr>
          <p:cNvSpPr txBox="1"/>
          <p:nvPr/>
        </p:nvSpPr>
        <p:spPr>
          <a:xfrm>
            <a:off x="2284457" y="3926205"/>
            <a:ext cx="12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00" b="1">
                <a:latin typeface="+mj-ea"/>
                <a:ea typeface="+mj-ea"/>
              </a:defRPr>
            </a:lvl1pPr>
          </a:lstStyle>
          <a:p>
            <a:pPr algn="ctr"/>
            <a:r>
              <a:rPr lang="ko-KR" altLang="en-US" sz="900" dirty="0">
                <a:latin typeface="+mn-ea"/>
                <a:ea typeface="+mn-ea"/>
              </a:rPr>
              <a:t>인터넷망 스위치</a:t>
            </a: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F369DBA4-A69E-4831-4031-F130F89D4C39}"/>
              </a:ext>
            </a:extLst>
          </p:cNvPr>
          <p:cNvSpPr txBox="1"/>
          <p:nvPr/>
        </p:nvSpPr>
        <p:spPr>
          <a:xfrm>
            <a:off x="3123540" y="7398287"/>
            <a:ext cx="128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00" b="1">
                <a:latin typeface="+mj-ea"/>
                <a:ea typeface="+mj-ea"/>
              </a:defRPr>
            </a:lvl1pPr>
          </a:lstStyle>
          <a:p>
            <a:pPr algn="ctr"/>
            <a:r>
              <a:rPr lang="en-US" altLang="ko-KR" sz="900" dirty="0">
                <a:latin typeface="+mn-ea"/>
                <a:ea typeface="+mn-ea"/>
              </a:rPr>
              <a:t>PMO, </a:t>
            </a:r>
            <a:r>
              <a:rPr lang="ko-KR" altLang="en-US" sz="900" dirty="0">
                <a:latin typeface="+mn-ea"/>
                <a:ea typeface="+mn-ea"/>
              </a:rPr>
              <a:t>기획자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디자이너 </a:t>
            </a:r>
            <a:r>
              <a:rPr lang="en-US" altLang="ko-KR" sz="900" dirty="0">
                <a:latin typeface="+mn-ea"/>
                <a:ea typeface="+mn-ea"/>
              </a:rPr>
              <a:t>PC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788293C6-9D41-174C-F36E-AC33CF4AD975}"/>
              </a:ext>
            </a:extLst>
          </p:cNvPr>
          <p:cNvSpPr txBox="1"/>
          <p:nvPr/>
        </p:nvSpPr>
        <p:spPr>
          <a:xfrm>
            <a:off x="7569935" y="7398758"/>
            <a:ext cx="722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00" b="1">
                <a:latin typeface="+mj-ea"/>
                <a:ea typeface="+mj-ea"/>
              </a:defRPr>
            </a:lvl1pPr>
          </a:lstStyle>
          <a:p>
            <a:pPr algn="ctr"/>
            <a:r>
              <a:rPr lang="en-US" altLang="ko-KR" sz="900" dirty="0">
                <a:latin typeface="+mn-ea"/>
                <a:ea typeface="+mn-ea"/>
              </a:rPr>
              <a:t>NAS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061C7F71-F408-0E1B-030B-24FC162CEA5B}"/>
              </a:ext>
            </a:extLst>
          </p:cNvPr>
          <p:cNvSpPr txBox="1"/>
          <p:nvPr/>
        </p:nvSpPr>
        <p:spPr>
          <a:xfrm>
            <a:off x="8781702" y="7491221"/>
            <a:ext cx="8330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00" b="1">
                <a:latin typeface="+mj-ea"/>
                <a:ea typeface="+mj-ea"/>
              </a:defRPr>
            </a:lvl1pPr>
          </a:lstStyle>
          <a:p>
            <a:pPr algn="ctr"/>
            <a:r>
              <a:rPr lang="ko-KR" altLang="en-US" sz="900" dirty="0">
                <a:latin typeface="+mn-ea"/>
                <a:ea typeface="+mn-ea"/>
              </a:rPr>
              <a:t>개발자 </a:t>
            </a:r>
            <a:r>
              <a:rPr lang="en-US" altLang="ko-KR" sz="900" dirty="0">
                <a:latin typeface="+mn-ea"/>
                <a:ea typeface="+mn-ea"/>
              </a:rPr>
              <a:t>PC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DAB6AEE7-BBDA-F3F0-725F-5A98EF9FB8A9}"/>
              </a:ext>
            </a:extLst>
          </p:cNvPr>
          <p:cNvSpPr txBox="1"/>
          <p:nvPr/>
        </p:nvSpPr>
        <p:spPr>
          <a:xfrm>
            <a:off x="3116173" y="4836000"/>
            <a:ext cx="128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00" b="1">
                <a:latin typeface="+mj-ea"/>
                <a:ea typeface="+mj-ea"/>
              </a:defRPr>
            </a:lvl1pPr>
          </a:lstStyle>
          <a:p>
            <a:pPr algn="ctr"/>
            <a:r>
              <a:rPr lang="en-US" altLang="ko-KR" sz="900" dirty="0">
                <a:latin typeface="+mn-ea"/>
                <a:ea typeface="+mn-ea"/>
              </a:rPr>
              <a:t>PMO, </a:t>
            </a:r>
            <a:r>
              <a:rPr lang="ko-KR" altLang="en-US" sz="900" dirty="0">
                <a:latin typeface="+mn-ea"/>
                <a:ea typeface="+mn-ea"/>
              </a:rPr>
              <a:t>기획자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디자이너 </a:t>
            </a:r>
            <a:r>
              <a:rPr lang="en-US" altLang="ko-KR" sz="900" dirty="0">
                <a:latin typeface="+mn-ea"/>
                <a:ea typeface="+mn-ea"/>
              </a:rPr>
              <a:t>PC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2D75BAB5-5428-571B-C8E9-350C12884A5F}"/>
              </a:ext>
            </a:extLst>
          </p:cNvPr>
          <p:cNvSpPr txBox="1"/>
          <p:nvPr/>
        </p:nvSpPr>
        <p:spPr>
          <a:xfrm>
            <a:off x="2748808" y="2044845"/>
            <a:ext cx="7947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00" b="1">
                <a:latin typeface="+mj-ea"/>
                <a:ea typeface="+mj-ea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KT</a:t>
            </a:r>
            <a:r>
              <a:rPr lang="ko-KR" altLang="en-US" sz="1050" dirty="0">
                <a:latin typeface="+mn-ea"/>
                <a:ea typeface="+mn-ea"/>
              </a:rPr>
              <a:t> 모뎀</a:t>
            </a:r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B0778BF2-4EBB-6010-9F31-F84AD22B8D60}"/>
              </a:ext>
            </a:extLst>
          </p:cNvPr>
          <p:cNvSpPr txBox="1"/>
          <p:nvPr/>
        </p:nvSpPr>
        <p:spPr>
          <a:xfrm>
            <a:off x="9330545" y="5146464"/>
            <a:ext cx="7947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00" b="1">
                <a:latin typeface="+mj-ea"/>
                <a:ea typeface="+mj-ea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KT</a:t>
            </a:r>
            <a:r>
              <a:rPr lang="ko-KR" altLang="en-US" sz="1050" dirty="0">
                <a:latin typeface="+mn-ea"/>
                <a:ea typeface="+mn-ea"/>
              </a:rPr>
              <a:t> 모뎀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5BC1AF51-B95E-2E44-AE1A-51020FBCC960}"/>
              </a:ext>
            </a:extLst>
          </p:cNvPr>
          <p:cNvSpPr txBox="1"/>
          <p:nvPr/>
        </p:nvSpPr>
        <p:spPr>
          <a:xfrm>
            <a:off x="9112030" y="6645306"/>
            <a:ext cx="72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00" b="1">
                <a:latin typeface="+mj-ea"/>
                <a:ea typeface="+mj-ea"/>
              </a:defRPr>
            </a:lvl1pPr>
          </a:lstStyle>
          <a:p>
            <a:pPr algn="ctr"/>
            <a:r>
              <a:rPr lang="ko-KR" altLang="en-US" sz="900" dirty="0" err="1">
                <a:latin typeface="+mn-ea"/>
                <a:ea typeface="+mn-ea"/>
              </a:rPr>
              <a:t>내부망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endParaRPr lang="en-US" altLang="ko-KR" sz="900" dirty="0">
              <a:latin typeface="+mn-ea"/>
              <a:ea typeface="+mn-ea"/>
            </a:endParaRPr>
          </a:p>
          <a:p>
            <a:pPr algn="ctr"/>
            <a:r>
              <a:rPr lang="ko-KR" altLang="en-US" sz="900" dirty="0">
                <a:latin typeface="+mn-ea"/>
                <a:ea typeface="+mn-ea"/>
              </a:rPr>
              <a:t>스위치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EF03C1E2-3A58-8CDC-EB4C-0A9808B8FEF7}"/>
              </a:ext>
            </a:extLst>
          </p:cNvPr>
          <p:cNvSpPr txBox="1"/>
          <p:nvPr/>
        </p:nvSpPr>
        <p:spPr>
          <a:xfrm>
            <a:off x="4794405" y="4113836"/>
            <a:ext cx="65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00" b="1">
                <a:latin typeface="+mj-ea"/>
                <a:ea typeface="+mj-ea"/>
              </a:defRPr>
            </a:lvl1pPr>
          </a:lstStyle>
          <a:p>
            <a:pPr algn="ctr"/>
            <a:r>
              <a:rPr lang="ko-KR" altLang="en-US" sz="900" dirty="0">
                <a:latin typeface="+mn-ea"/>
                <a:ea typeface="+mn-ea"/>
              </a:rPr>
              <a:t>개발서버</a:t>
            </a:r>
            <a:endParaRPr lang="en-US" altLang="ko-KR" sz="900" dirty="0">
              <a:latin typeface="+mn-ea"/>
              <a:ea typeface="+mn-ea"/>
            </a:endParaRPr>
          </a:p>
          <a:p>
            <a:pPr algn="ctr"/>
            <a:r>
              <a:rPr lang="ko-KR" altLang="en-US" sz="900" dirty="0">
                <a:latin typeface="+mn-ea"/>
                <a:ea typeface="+mn-ea"/>
              </a:rPr>
              <a:t>스위치</a:t>
            </a:r>
          </a:p>
        </p:txBody>
      </p:sp>
      <p:sp>
        <p:nvSpPr>
          <p:cNvPr id="646" name="직사각형 645">
            <a:extLst>
              <a:ext uri="{FF2B5EF4-FFF2-40B4-BE49-F238E27FC236}">
                <a16:creationId xmlns:a16="http://schemas.microsoft.com/office/drawing/2014/main" id="{498B0BCB-0A58-1F04-35BE-9393ECD44877}"/>
              </a:ext>
            </a:extLst>
          </p:cNvPr>
          <p:cNvSpPr/>
          <p:nvPr/>
        </p:nvSpPr>
        <p:spPr>
          <a:xfrm>
            <a:off x="8128414" y="1600541"/>
            <a:ext cx="3474646" cy="2160474"/>
          </a:xfrm>
          <a:prstGeom prst="rect">
            <a:avLst/>
          </a:prstGeom>
          <a:solidFill>
            <a:schemeClr val="bg1"/>
          </a:solidFill>
          <a:ln w="9525">
            <a:solidFill>
              <a:srgbClr val="12ADE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n-ea"/>
            </a:endParaRPr>
          </a:p>
        </p:txBody>
      </p:sp>
      <p:sp>
        <p:nvSpPr>
          <p:cNvPr id="647" name="TextBox 646">
            <a:extLst>
              <a:ext uri="{FF2B5EF4-FFF2-40B4-BE49-F238E27FC236}">
                <a16:creationId xmlns:a16="http://schemas.microsoft.com/office/drawing/2014/main" id="{26473535-2F76-440D-6EDD-852E495BA790}"/>
              </a:ext>
            </a:extLst>
          </p:cNvPr>
          <p:cNvSpPr txBox="1"/>
          <p:nvPr/>
        </p:nvSpPr>
        <p:spPr>
          <a:xfrm>
            <a:off x="8135561" y="3550990"/>
            <a:ext cx="1633928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+mn-ea"/>
                <a:ea typeface="+mn-ea"/>
                <a:cs typeface="Calibri" panose="020F0502020204030204" pitchFamily="34" charset="0"/>
              </a:rPr>
              <a:t>NCP </a:t>
            </a:r>
            <a:r>
              <a:rPr kumimoji="1" lang="ko-KR" altLang="en-US" sz="800" dirty="0">
                <a:solidFill>
                  <a:schemeClr val="bg1"/>
                </a:solidFill>
                <a:latin typeface="+mn-ea"/>
                <a:ea typeface="+mn-ea"/>
                <a:cs typeface="Calibri" panose="020F0502020204030204" pitchFamily="34" charset="0"/>
              </a:rPr>
              <a:t>일반 </a:t>
            </a:r>
            <a:r>
              <a:rPr kumimoji="1" lang="en-US" altLang="ko-KR" sz="800" dirty="0">
                <a:solidFill>
                  <a:schemeClr val="bg1"/>
                </a:solidFill>
                <a:latin typeface="+mn-ea"/>
                <a:ea typeface="+mn-ea"/>
                <a:cs typeface="Calibri" panose="020F0502020204030204" pitchFamily="34" charset="0"/>
              </a:rPr>
              <a:t>/ </a:t>
            </a:r>
            <a:r>
              <a:rPr kumimoji="1" lang="ko-KR" altLang="en-US" sz="800" dirty="0">
                <a:solidFill>
                  <a:schemeClr val="bg1"/>
                </a:solidFill>
                <a:latin typeface="+mn-ea"/>
                <a:ea typeface="+mn-ea"/>
                <a:cs typeface="Calibri" panose="020F0502020204030204" pitchFamily="34" charset="0"/>
              </a:rPr>
              <a:t>단추 플러스 계정</a:t>
            </a:r>
          </a:p>
        </p:txBody>
      </p:sp>
      <p:sp>
        <p:nvSpPr>
          <p:cNvPr id="649" name="직사각형 648">
            <a:extLst>
              <a:ext uri="{FF2B5EF4-FFF2-40B4-BE49-F238E27FC236}">
                <a16:creationId xmlns:a16="http://schemas.microsoft.com/office/drawing/2014/main" id="{C117E5C3-CDE9-C759-407D-CF4A40051964}"/>
              </a:ext>
            </a:extLst>
          </p:cNvPr>
          <p:cNvSpPr/>
          <p:nvPr/>
        </p:nvSpPr>
        <p:spPr>
          <a:xfrm>
            <a:off x="8774723" y="2592668"/>
            <a:ext cx="2268252" cy="912602"/>
          </a:xfrm>
          <a:prstGeom prst="rect">
            <a:avLst/>
          </a:prstGeom>
          <a:solidFill>
            <a:schemeClr val="bg1"/>
          </a:solidFill>
          <a:ln w="12700">
            <a:solidFill>
              <a:srgbClr val="3D9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91705"/>
            <a:endParaRPr lang="ko-KR" altLang="en-US" sz="3237" dirty="0">
              <a:latin typeface="+mn-ea"/>
            </a:endParaRPr>
          </a:p>
        </p:txBody>
      </p:sp>
      <p:sp>
        <p:nvSpPr>
          <p:cNvPr id="651" name="사각형: 둥근 모서리 867">
            <a:extLst>
              <a:ext uri="{FF2B5EF4-FFF2-40B4-BE49-F238E27FC236}">
                <a16:creationId xmlns:a16="http://schemas.microsoft.com/office/drawing/2014/main" id="{45561E84-5B66-13E6-B444-142D5F315FA4}"/>
              </a:ext>
            </a:extLst>
          </p:cNvPr>
          <p:cNvSpPr/>
          <p:nvPr/>
        </p:nvSpPr>
        <p:spPr>
          <a:xfrm>
            <a:off x="8769771" y="2592768"/>
            <a:ext cx="785849" cy="16647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+mn-ea"/>
              </a:rPr>
              <a:t>Transit-VPC</a:t>
            </a:r>
            <a:endParaRPr lang="ko-KR" altLang="en-US" sz="900" dirty="0">
              <a:latin typeface="+mn-ea"/>
            </a:endParaRPr>
          </a:p>
        </p:txBody>
      </p: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F358D6DB-E1FC-F3CD-D494-3BB81F5493B8}"/>
              </a:ext>
            </a:extLst>
          </p:cNvPr>
          <p:cNvGrpSpPr/>
          <p:nvPr/>
        </p:nvGrpSpPr>
        <p:grpSpPr>
          <a:xfrm>
            <a:off x="8852598" y="2800845"/>
            <a:ext cx="2118881" cy="632546"/>
            <a:chOff x="1145138" y="1581036"/>
            <a:chExt cx="2118881" cy="632546"/>
          </a:xfrm>
        </p:grpSpPr>
        <p:sp>
          <p:nvSpPr>
            <p:cNvPr id="654" name="TextBox 653">
              <a:extLst>
                <a:ext uri="{FF2B5EF4-FFF2-40B4-BE49-F238E27FC236}">
                  <a16:creationId xmlns:a16="http://schemas.microsoft.com/office/drawing/2014/main" id="{0F24BA44-8161-615C-B0E0-97225B66E4A7}"/>
                </a:ext>
              </a:extLst>
            </p:cNvPr>
            <p:cNvSpPr txBox="1"/>
            <p:nvPr/>
          </p:nvSpPr>
          <p:spPr>
            <a:xfrm>
              <a:off x="1145138" y="1581036"/>
              <a:ext cx="497666" cy="214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+mn-ea"/>
                  <a:ea typeface="+mn-ea"/>
                </a:rPr>
                <a:t>SFC</a:t>
              </a: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23F8D4A1-0FB8-C040-5A37-C643086C91BF}"/>
                </a:ext>
              </a:extLst>
            </p:cNvPr>
            <p:cNvSpPr/>
            <p:nvPr/>
          </p:nvSpPr>
          <p:spPr>
            <a:xfrm>
              <a:off x="1216864" y="1628800"/>
              <a:ext cx="2039771" cy="576000"/>
            </a:xfrm>
            <a:prstGeom prst="rect">
              <a:avLst/>
            </a:prstGeom>
            <a:noFill/>
            <a:ln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+mn-ea"/>
              </a:endParaRPr>
            </a:p>
          </p:txBody>
        </p:sp>
        <p:grpSp>
          <p:nvGrpSpPr>
            <p:cNvPr id="656" name="그룹 655">
              <a:extLst>
                <a:ext uri="{FF2B5EF4-FFF2-40B4-BE49-F238E27FC236}">
                  <a16:creationId xmlns:a16="http://schemas.microsoft.com/office/drawing/2014/main" id="{38603796-75E4-5B64-8335-46288960FBCE}"/>
                </a:ext>
              </a:extLst>
            </p:cNvPr>
            <p:cNvGrpSpPr/>
            <p:nvPr/>
          </p:nvGrpSpPr>
          <p:grpSpPr>
            <a:xfrm>
              <a:off x="1220989" y="1728193"/>
              <a:ext cx="612000" cy="470000"/>
              <a:chOff x="10092468" y="3976568"/>
              <a:chExt cx="612000" cy="470000"/>
            </a:xfrm>
          </p:grpSpPr>
          <p:sp>
            <p:nvSpPr>
              <p:cNvPr id="670" name="직사각형 669">
                <a:extLst>
                  <a:ext uri="{FF2B5EF4-FFF2-40B4-BE49-F238E27FC236}">
                    <a16:creationId xmlns:a16="http://schemas.microsoft.com/office/drawing/2014/main" id="{A80E95C3-198A-ED0B-3C0D-4B5F3607F5EB}"/>
                  </a:ext>
                </a:extLst>
              </p:cNvPr>
              <p:cNvSpPr/>
              <p:nvPr/>
            </p:nvSpPr>
            <p:spPr>
              <a:xfrm>
                <a:off x="10152321" y="3976568"/>
                <a:ext cx="511674" cy="43181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43" dirty="0">
                  <a:latin typeface="+mn-ea"/>
                </a:endParaRPr>
              </a:p>
            </p:txBody>
          </p:sp>
          <p:pic>
            <p:nvPicPr>
              <p:cNvPr id="671" name="그림 670" descr="텍스트, 접시이(가) 표시된 사진&#10;&#10;자동 생성된 설명">
                <a:extLst>
                  <a:ext uri="{FF2B5EF4-FFF2-40B4-BE49-F238E27FC236}">
                    <a16:creationId xmlns:a16="http://schemas.microsoft.com/office/drawing/2014/main" id="{EED04BEF-DF8E-EF6B-97ED-353B3E80D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82159" y="4033474"/>
                <a:ext cx="252000" cy="229091"/>
              </a:xfrm>
              <a:prstGeom prst="rect">
                <a:avLst/>
              </a:prstGeom>
            </p:spPr>
          </p:pic>
          <p:sp>
            <p:nvSpPr>
              <p:cNvPr id="672" name="TextBox 671">
                <a:extLst>
                  <a:ext uri="{FF2B5EF4-FFF2-40B4-BE49-F238E27FC236}">
                    <a16:creationId xmlns:a16="http://schemas.microsoft.com/office/drawing/2014/main" id="{13043631-876C-FE30-F437-DF01FCA9F5F6}"/>
                  </a:ext>
                </a:extLst>
              </p:cNvPr>
              <p:cNvSpPr txBox="1"/>
              <p:nvPr/>
            </p:nvSpPr>
            <p:spPr>
              <a:xfrm>
                <a:off x="10092468" y="4246513"/>
                <a:ext cx="61200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  <a:ea typeface="+mn-ea"/>
                  </a:rPr>
                  <a:t>Ingress LB</a:t>
                </a:r>
                <a:endParaRPr lang="en-US" sz="7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657" name="그룹 656">
              <a:extLst>
                <a:ext uri="{FF2B5EF4-FFF2-40B4-BE49-F238E27FC236}">
                  <a16:creationId xmlns:a16="http://schemas.microsoft.com/office/drawing/2014/main" id="{BC4A144B-F491-B4BB-446D-48B8A9E61391}"/>
                </a:ext>
              </a:extLst>
            </p:cNvPr>
            <p:cNvGrpSpPr/>
            <p:nvPr/>
          </p:nvGrpSpPr>
          <p:grpSpPr>
            <a:xfrm>
              <a:off x="1974525" y="1728193"/>
              <a:ext cx="574304" cy="485389"/>
              <a:chOff x="-1266442" y="4306459"/>
              <a:chExt cx="574304" cy="485389"/>
            </a:xfrm>
          </p:grpSpPr>
          <p:sp>
            <p:nvSpPr>
              <p:cNvPr id="667" name="직사각형 666">
                <a:extLst>
                  <a:ext uri="{FF2B5EF4-FFF2-40B4-BE49-F238E27FC236}">
                    <a16:creationId xmlns:a16="http://schemas.microsoft.com/office/drawing/2014/main" id="{B8C9E985-209B-F18E-DCA4-40745292E3A4}"/>
                  </a:ext>
                </a:extLst>
              </p:cNvPr>
              <p:cNvSpPr/>
              <p:nvPr/>
            </p:nvSpPr>
            <p:spPr>
              <a:xfrm>
                <a:off x="-1237897" y="4306459"/>
                <a:ext cx="511674" cy="43181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43" dirty="0">
                  <a:latin typeface="+mn-ea"/>
                </a:endParaRPr>
              </a:p>
            </p:txBody>
          </p:sp>
          <p:pic>
            <p:nvPicPr>
              <p:cNvPr id="668" name="그림 667">
                <a:extLst>
                  <a:ext uri="{FF2B5EF4-FFF2-40B4-BE49-F238E27FC236}">
                    <a16:creationId xmlns:a16="http://schemas.microsoft.com/office/drawing/2014/main" id="{9B5C6E68-179A-2B0F-A794-57FF86FA19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097187" y="4356328"/>
                <a:ext cx="230253" cy="250450"/>
              </a:xfrm>
              <a:prstGeom prst="rect">
                <a:avLst/>
              </a:prstGeom>
            </p:spPr>
          </p:pic>
          <p:sp>
            <p:nvSpPr>
              <p:cNvPr id="669" name="TextBox 668">
                <a:extLst>
                  <a:ext uri="{FF2B5EF4-FFF2-40B4-BE49-F238E27FC236}">
                    <a16:creationId xmlns:a16="http://schemas.microsoft.com/office/drawing/2014/main" id="{F8D4AF9F-BC39-ED95-5705-4AF1A7BFEBBE}"/>
                  </a:ext>
                </a:extLst>
              </p:cNvPr>
              <p:cNvSpPr txBox="1"/>
              <p:nvPr/>
            </p:nvSpPr>
            <p:spPr>
              <a:xfrm>
                <a:off x="-1266442" y="4576404"/>
                <a:ext cx="5743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 err="1">
                    <a:latin typeface="+mn-ea"/>
                    <a:ea typeface="+mn-ea"/>
                  </a:rPr>
                  <a:t>vTG</a:t>
                </a:r>
                <a:r>
                  <a:rPr lang="ko-KR" altLang="en-US" sz="800" dirty="0">
                    <a:latin typeface="+mn-ea"/>
                    <a:ea typeface="+mn-ea"/>
                  </a:rPr>
                  <a:t> </a:t>
                </a:r>
                <a:r>
                  <a:rPr lang="en-US" altLang="ko-KR" sz="800" dirty="0">
                    <a:latin typeface="+mn-ea"/>
                    <a:ea typeface="+mn-ea"/>
                  </a:rPr>
                  <a:t>FW</a:t>
                </a:r>
                <a:endParaRPr lang="en-US" sz="8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658" name="그룹 657">
              <a:extLst>
                <a:ext uri="{FF2B5EF4-FFF2-40B4-BE49-F238E27FC236}">
                  <a16:creationId xmlns:a16="http://schemas.microsoft.com/office/drawing/2014/main" id="{B8F8E83F-7FF1-85E5-211E-462B7F5ED444}"/>
                </a:ext>
              </a:extLst>
            </p:cNvPr>
            <p:cNvGrpSpPr/>
            <p:nvPr/>
          </p:nvGrpSpPr>
          <p:grpSpPr>
            <a:xfrm>
              <a:off x="2678630" y="1728193"/>
              <a:ext cx="585389" cy="470000"/>
              <a:chOff x="10123775" y="3976568"/>
              <a:chExt cx="585389" cy="470000"/>
            </a:xfrm>
          </p:grpSpPr>
          <p:sp>
            <p:nvSpPr>
              <p:cNvPr id="663" name="직사각형 662">
                <a:extLst>
                  <a:ext uri="{FF2B5EF4-FFF2-40B4-BE49-F238E27FC236}">
                    <a16:creationId xmlns:a16="http://schemas.microsoft.com/office/drawing/2014/main" id="{8B130DD9-06B3-3948-1503-4E15C37A0F0A}"/>
                  </a:ext>
                </a:extLst>
              </p:cNvPr>
              <p:cNvSpPr/>
              <p:nvPr/>
            </p:nvSpPr>
            <p:spPr>
              <a:xfrm>
                <a:off x="10152321" y="3976568"/>
                <a:ext cx="511674" cy="43181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43" dirty="0">
                  <a:latin typeface="+mn-ea"/>
                </a:endParaRPr>
              </a:p>
            </p:txBody>
          </p:sp>
          <p:pic>
            <p:nvPicPr>
              <p:cNvPr id="664" name="그림 663" descr="텍스트, 접시이(가) 표시된 사진&#10;&#10;자동 생성된 설명">
                <a:extLst>
                  <a:ext uri="{FF2B5EF4-FFF2-40B4-BE49-F238E27FC236}">
                    <a16:creationId xmlns:a16="http://schemas.microsoft.com/office/drawing/2014/main" id="{A1AF5C0C-6F12-0BD1-911E-0ABBB76CE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82159" y="4033474"/>
                <a:ext cx="252000" cy="229091"/>
              </a:xfrm>
              <a:prstGeom prst="rect">
                <a:avLst/>
              </a:prstGeom>
            </p:spPr>
          </p:pic>
          <p:sp>
            <p:nvSpPr>
              <p:cNvPr id="666" name="TextBox 665">
                <a:extLst>
                  <a:ext uri="{FF2B5EF4-FFF2-40B4-BE49-F238E27FC236}">
                    <a16:creationId xmlns:a16="http://schemas.microsoft.com/office/drawing/2014/main" id="{E05BBE26-5F6A-DD73-2BCE-9421B45E9DC1}"/>
                  </a:ext>
                </a:extLst>
              </p:cNvPr>
              <p:cNvSpPr txBox="1"/>
              <p:nvPr/>
            </p:nvSpPr>
            <p:spPr>
              <a:xfrm>
                <a:off x="10123775" y="4246513"/>
                <a:ext cx="58538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  <a:ea typeface="+mn-ea"/>
                  </a:rPr>
                  <a:t>egress</a:t>
                </a:r>
                <a:r>
                  <a:rPr lang="ko-KR" altLang="en-US" sz="700" dirty="0">
                    <a:latin typeface="+mn-ea"/>
                    <a:ea typeface="+mn-ea"/>
                  </a:rPr>
                  <a:t> </a:t>
                </a:r>
                <a:r>
                  <a:rPr lang="en-US" altLang="ko-KR" sz="700" dirty="0">
                    <a:latin typeface="+mn-ea"/>
                    <a:ea typeface="+mn-ea"/>
                  </a:rPr>
                  <a:t>LB</a:t>
                </a:r>
                <a:endParaRPr lang="en-US" sz="70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673" name="그룹 672">
            <a:extLst>
              <a:ext uri="{FF2B5EF4-FFF2-40B4-BE49-F238E27FC236}">
                <a16:creationId xmlns:a16="http://schemas.microsoft.com/office/drawing/2014/main" id="{303303C2-D428-2A52-C2A5-084072AACB54}"/>
              </a:ext>
            </a:extLst>
          </p:cNvPr>
          <p:cNvGrpSpPr/>
          <p:nvPr/>
        </p:nvGrpSpPr>
        <p:grpSpPr>
          <a:xfrm>
            <a:off x="8212263" y="1779830"/>
            <a:ext cx="1006213" cy="386977"/>
            <a:chOff x="6700905" y="1493984"/>
            <a:chExt cx="1399294" cy="386977"/>
          </a:xfrm>
        </p:grpSpPr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93862D53-FB6D-1C9C-42A9-91029462AA12}"/>
                </a:ext>
              </a:extLst>
            </p:cNvPr>
            <p:cNvSpPr/>
            <p:nvPr/>
          </p:nvSpPr>
          <p:spPr>
            <a:xfrm>
              <a:off x="6700905" y="1493985"/>
              <a:ext cx="1399294" cy="3869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D94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91705"/>
              <a:endParaRPr lang="ko-KR" altLang="en-US" sz="3237" dirty="0">
                <a:latin typeface="+mn-ea"/>
              </a:endParaRPr>
            </a:p>
          </p:txBody>
        </p:sp>
        <p:sp>
          <p:nvSpPr>
            <p:cNvPr id="675" name="사각형: 둥근 모서리 867">
              <a:extLst>
                <a:ext uri="{FF2B5EF4-FFF2-40B4-BE49-F238E27FC236}">
                  <a16:creationId xmlns:a16="http://schemas.microsoft.com/office/drawing/2014/main" id="{11BF9496-DA18-1472-062F-AF5059E70566}"/>
                </a:ext>
              </a:extLst>
            </p:cNvPr>
            <p:cNvSpPr/>
            <p:nvPr/>
          </p:nvSpPr>
          <p:spPr>
            <a:xfrm>
              <a:off x="6708424" y="1493984"/>
              <a:ext cx="1068689" cy="16513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n-ea"/>
                </a:rPr>
                <a:t>PRD-VPC</a:t>
              </a:r>
              <a:endParaRPr lang="ko-KR" altLang="en-US" sz="900" dirty="0">
                <a:latin typeface="+mn-ea"/>
              </a:endParaRPr>
            </a:p>
          </p:txBody>
        </p:sp>
      </p:grpSp>
      <p:sp>
        <p:nvSpPr>
          <p:cNvPr id="683" name="TextBox 682">
            <a:extLst>
              <a:ext uri="{FF2B5EF4-FFF2-40B4-BE49-F238E27FC236}">
                <a16:creationId xmlns:a16="http://schemas.microsoft.com/office/drawing/2014/main" id="{2919F94B-B976-6CFC-AEF0-32CF7CF34F2C}"/>
              </a:ext>
            </a:extLst>
          </p:cNvPr>
          <p:cNvSpPr txBox="1"/>
          <p:nvPr/>
        </p:nvSpPr>
        <p:spPr>
          <a:xfrm>
            <a:off x="8209183" y="1929795"/>
            <a:ext cx="100929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dirty="0">
                <a:latin typeface="+mn-ea"/>
                <a:ea typeface="+mn-ea"/>
              </a:rPr>
              <a:t>172.29.0.0/22</a:t>
            </a:r>
            <a:endParaRPr lang="ko-KR" altLang="en-US" sz="1050" dirty="0">
              <a:latin typeface="+mn-ea"/>
              <a:ea typeface="+mn-ea"/>
            </a:endParaRPr>
          </a:p>
        </p:txBody>
      </p:sp>
      <p:grpSp>
        <p:nvGrpSpPr>
          <p:cNvPr id="688" name="그룹 687">
            <a:extLst>
              <a:ext uri="{FF2B5EF4-FFF2-40B4-BE49-F238E27FC236}">
                <a16:creationId xmlns:a16="http://schemas.microsoft.com/office/drawing/2014/main" id="{5F13D452-575E-6B55-4EB1-0FDF6B2B5A23}"/>
              </a:ext>
            </a:extLst>
          </p:cNvPr>
          <p:cNvGrpSpPr/>
          <p:nvPr/>
        </p:nvGrpSpPr>
        <p:grpSpPr>
          <a:xfrm>
            <a:off x="9374677" y="1779830"/>
            <a:ext cx="1006213" cy="386977"/>
            <a:chOff x="6700905" y="1493984"/>
            <a:chExt cx="1399294" cy="386977"/>
          </a:xfrm>
        </p:grpSpPr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838B46E8-A7C0-800F-23E6-56CEAD2C54F7}"/>
                </a:ext>
              </a:extLst>
            </p:cNvPr>
            <p:cNvSpPr/>
            <p:nvPr/>
          </p:nvSpPr>
          <p:spPr>
            <a:xfrm>
              <a:off x="6700905" y="1493985"/>
              <a:ext cx="1399294" cy="3869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D94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91705"/>
              <a:endParaRPr lang="ko-KR" altLang="en-US" sz="3237" dirty="0">
                <a:latin typeface="+mn-ea"/>
              </a:endParaRPr>
            </a:p>
          </p:txBody>
        </p:sp>
        <p:sp>
          <p:nvSpPr>
            <p:cNvPr id="690" name="사각형: 둥근 모서리 867">
              <a:extLst>
                <a:ext uri="{FF2B5EF4-FFF2-40B4-BE49-F238E27FC236}">
                  <a16:creationId xmlns:a16="http://schemas.microsoft.com/office/drawing/2014/main" id="{A6873384-8B22-5C21-0CFA-BD2923CFE84C}"/>
                </a:ext>
              </a:extLst>
            </p:cNvPr>
            <p:cNvSpPr/>
            <p:nvPr/>
          </p:nvSpPr>
          <p:spPr>
            <a:xfrm>
              <a:off x="6708424" y="1493984"/>
              <a:ext cx="1068689" cy="16513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n-ea"/>
                </a:rPr>
                <a:t>STG-VPC</a:t>
              </a:r>
              <a:endParaRPr lang="ko-KR" altLang="en-US" sz="900" dirty="0">
                <a:latin typeface="+mn-ea"/>
              </a:endParaRPr>
            </a:p>
          </p:txBody>
        </p:sp>
      </p:grpSp>
      <p:sp>
        <p:nvSpPr>
          <p:cNvPr id="691" name="TextBox 690">
            <a:extLst>
              <a:ext uri="{FF2B5EF4-FFF2-40B4-BE49-F238E27FC236}">
                <a16:creationId xmlns:a16="http://schemas.microsoft.com/office/drawing/2014/main" id="{C7224AA9-3B9B-1145-8306-E8AACC14E157}"/>
              </a:ext>
            </a:extLst>
          </p:cNvPr>
          <p:cNvSpPr txBox="1"/>
          <p:nvPr/>
        </p:nvSpPr>
        <p:spPr>
          <a:xfrm>
            <a:off x="9396623" y="1929794"/>
            <a:ext cx="100929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dirty="0">
                <a:latin typeface="+mn-ea"/>
                <a:ea typeface="+mn-ea"/>
              </a:rPr>
              <a:t>172.29.4.0/22</a:t>
            </a:r>
            <a:endParaRPr lang="ko-KR" altLang="en-US" sz="1050" dirty="0">
              <a:latin typeface="+mn-ea"/>
              <a:ea typeface="+mn-ea"/>
            </a:endParaRPr>
          </a:p>
        </p:txBody>
      </p:sp>
      <p:grpSp>
        <p:nvGrpSpPr>
          <p:cNvPr id="692" name="그룹 691">
            <a:extLst>
              <a:ext uri="{FF2B5EF4-FFF2-40B4-BE49-F238E27FC236}">
                <a16:creationId xmlns:a16="http://schemas.microsoft.com/office/drawing/2014/main" id="{30588C26-9981-14E6-D37F-EA875910E9E6}"/>
              </a:ext>
            </a:extLst>
          </p:cNvPr>
          <p:cNvGrpSpPr/>
          <p:nvPr/>
        </p:nvGrpSpPr>
        <p:grpSpPr>
          <a:xfrm>
            <a:off x="10537091" y="1779830"/>
            <a:ext cx="1006213" cy="386977"/>
            <a:chOff x="6700905" y="1493984"/>
            <a:chExt cx="1399294" cy="386977"/>
          </a:xfrm>
        </p:grpSpPr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7173A05A-B957-266A-21D2-09FC505D2C29}"/>
                </a:ext>
              </a:extLst>
            </p:cNvPr>
            <p:cNvSpPr/>
            <p:nvPr/>
          </p:nvSpPr>
          <p:spPr>
            <a:xfrm>
              <a:off x="6700905" y="1493985"/>
              <a:ext cx="1399294" cy="3869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D94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91705"/>
              <a:endParaRPr lang="ko-KR" altLang="en-US" sz="3237" dirty="0">
                <a:latin typeface="+mn-ea"/>
              </a:endParaRPr>
            </a:p>
          </p:txBody>
        </p:sp>
        <p:sp>
          <p:nvSpPr>
            <p:cNvPr id="695" name="사각형: 둥근 모서리 867">
              <a:extLst>
                <a:ext uri="{FF2B5EF4-FFF2-40B4-BE49-F238E27FC236}">
                  <a16:creationId xmlns:a16="http://schemas.microsoft.com/office/drawing/2014/main" id="{F2C647D7-AC3D-95D2-D9EF-54D514F0A359}"/>
                </a:ext>
              </a:extLst>
            </p:cNvPr>
            <p:cNvSpPr/>
            <p:nvPr/>
          </p:nvSpPr>
          <p:spPr>
            <a:xfrm>
              <a:off x="6708424" y="1493984"/>
              <a:ext cx="1068689" cy="16513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n-ea"/>
                </a:rPr>
                <a:t>DEV-VPC</a:t>
              </a:r>
              <a:endParaRPr lang="ko-KR" altLang="en-US" sz="900" dirty="0">
                <a:latin typeface="+mn-ea"/>
              </a:endParaRPr>
            </a:p>
          </p:txBody>
        </p:sp>
      </p:grpSp>
      <p:sp>
        <p:nvSpPr>
          <p:cNvPr id="703" name="TextBox 702">
            <a:extLst>
              <a:ext uri="{FF2B5EF4-FFF2-40B4-BE49-F238E27FC236}">
                <a16:creationId xmlns:a16="http://schemas.microsoft.com/office/drawing/2014/main" id="{157C0401-1A68-0C17-5034-C7991ABE1859}"/>
              </a:ext>
            </a:extLst>
          </p:cNvPr>
          <p:cNvSpPr txBox="1"/>
          <p:nvPr/>
        </p:nvSpPr>
        <p:spPr>
          <a:xfrm>
            <a:off x="10535551" y="1929793"/>
            <a:ext cx="100929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dirty="0">
                <a:latin typeface="+mn-ea"/>
                <a:ea typeface="+mn-ea"/>
              </a:rPr>
              <a:t>172.29.8.0/22</a:t>
            </a:r>
            <a:endParaRPr lang="ko-KR" altLang="en-US" sz="1050" dirty="0">
              <a:latin typeface="+mn-ea"/>
              <a:ea typeface="+mn-ea"/>
            </a:endParaRPr>
          </a:p>
        </p:txBody>
      </p:sp>
      <p:sp>
        <p:nvSpPr>
          <p:cNvPr id="713" name="TextBox 712">
            <a:extLst>
              <a:ext uri="{FF2B5EF4-FFF2-40B4-BE49-F238E27FC236}">
                <a16:creationId xmlns:a16="http://schemas.microsoft.com/office/drawing/2014/main" id="{E5552A47-929F-1F69-5082-13835F4BBC33}"/>
              </a:ext>
            </a:extLst>
          </p:cNvPr>
          <p:cNvSpPr txBox="1"/>
          <p:nvPr/>
        </p:nvSpPr>
        <p:spPr>
          <a:xfrm>
            <a:off x="9473302" y="2562816"/>
            <a:ext cx="1102404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dirty="0">
                <a:latin typeface="+mn-ea"/>
                <a:ea typeface="+mn-ea"/>
              </a:rPr>
              <a:t>172.29.12.0/23</a:t>
            </a:r>
            <a:endParaRPr lang="ko-KR" altLang="en-US" sz="1050" dirty="0">
              <a:latin typeface="+mn-ea"/>
              <a:ea typeface="+mn-ea"/>
            </a:endParaRPr>
          </a:p>
        </p:txBody>
      </p:sp>
      <p:pic>
        <p:nvPicPr>
          <p:cNvPr id="719" name="그림 718">
            <a:extLst>
              <a:ext uri="{FF2B5EF4-FFF2-40B4-BE49-F238E27FC236}">
                <a16:creationId xmlns:a16="http://schemas.microsoft.com/office/drawing/2014/main" id="{53944DA0-ECC2-43E7-7E1B-C8771F4BC9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03" y="3476298"/>
            <a:ext cx="295062" cy="295062"/>
          </a:xfrm>
          <a:prstGeom prst="rect">
            <a:avLst/>
          </a:prstGeom>
        </p:spPr>
      </p:pic>
      <p:sp>
        <p:nvSpPr>
          <p:cNvPr id="722" name="TextBox 721">
            <a:extLst>
              <a:ext uri="{FF2B5EF4-FFF2-40B4-BE49-F238E27FC236}">
                <a16:creationId xmlns:a16="http://schemas.microsoft.com/office/drawing/2014/main" id="{26F5E3D3-72AF-8429-667A-19A5CF135A16}"/>
              </a:ext>
            </a:extLst>
          </p:cNvPr>
          <p:cNvSpPr txBox="1"/>
          <p:nvPr/>
        </p:nvSpPr>
        <p:spPr>
          <a:xfrm>
            <a:off x="10222461" y="3562811"/>
            <a:ext cx="4668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+mn-ea"/>
                <a:ea typeface="+mn-ea"/>
              </a:rPr>
              <a:t>VPG</a:t>
            </a:r>
          </a:p>
        </p:txBody>
      </p:sp>
      <p:cxnSp>
        <p:nvCxnSpPr>
          <p:cNvPr id="736" name="직선 연결선 146">
            <a:extLst>
              <a:ext uri="{FF2B5EF4-FFF2-40B4-BE49-F238E27FC236}">
                <a16:creationId xmlns:a16="http://schemas.microsoft.com/office/drawing/2014/main" id="{15305E6D-8C8C-E0CA-0946-F1ED7991B6BD}"/>
              </a:ext>
            </a:extLst>
          </p:cNvPr>
          <p:cNvCxnSpPr>
            <a:cxnSpLocks/>
            <a:stCxn id="719" idx="2"/>
          </p:cNvCxnSpPr>
          <p:nvPr/>
        </p:nvCxnSpPr>
        <p:spPr>
          <a:xfrm rot="5400000">
            <a:off x="8891150" y="4084796"/>
            <a:ext cx="1589521" cy="96264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0" name="TextBox 749">
            <a:extLst>
              <a:ext uri="{FF2B5EF4-FFF2-40B4-BE49-F238E27FC236}">
                <a16:creationId xmlns:a16="http://schemas.microsoft.com/office/drawing/2014/main" id="{52428D5A-E5C5-B6A9-2FFC-90524D61D9F7}"/>
              </a:ext>
            </a:extLst>
          </p:cNvPr>
          <p:cNvSpPr txBox="1"/>
          <p:nvPr/>
        </p:nvSpPr>
        <p:spPr>
          <a:xfrm>
            <a:off x="9361216" y="4550061"/>
            <a:ext cx="9091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00" b="1">
                <a:latin typeface="+mj-ea"/>
                <a:ea typeface="+mj-ea"/>
              </a:defRPr>
            </a:lvl1pPr>
          </a:lstStyle>
          <a:p>
            <a:pPr algn="ctr"/>
            <a:r>
              <a:rPr lang="en-US" altLang="ko-KR" sz="1050" dirty="0">
                <a:solidFill>
                  <a:srgbClr val="FF0000"/>
                </a:solidFill>
                <a:latin typeface="+mn-ea"/>
                <a:ea typeface="+mn-ea"/>
              </a:rPr>
              <a:t>IPSec VPN</a:t>
            </a:r>
            <a:endParaRPr lang="ko-KR" altLang="en-US" sz="105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753" name="그림 752">
            <a:extLst>
              <a:ext uri="{FF2B5EF4-FFF2-40B4-BE49-F238E27FC236}">
                <a16:creationId xmlns:a16="http://schemas.microsoft.com/office/drawing/2014/main" id="{9C78359D-B272-4758-9A19-757A4848F2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9489" y="2269644"/>
            <a:ext cx="266667" cy="288000"/>
          </a:xfrm>
          <a:prstGeom prst="rect">
            <a:avLst/>
          </a:prstGeom>
        </p:spPr>
      </p:pic>
      <p:cxnSp>
        <p:nvCxnSpPr>
          <p:cNvPr id="755" name="직선 연결선 754">
            <a:extLst>
              <a:ext uri="{FF2B5EF4-FFF2-40B4-BE49-F238E27FC236}">
                <a16:creationId xmlns:a16="http://schemas.microsoft.com/office/drawing/2014/main" id="{45247B37-91FD-6857-9656-595BAF228B36}"/>
              </a:ext>
            </a:extLst>
          </p:cNvPr>
          <p:cNvCxnSpPr>
            <a:cxnSpLocks/>
            <a:stCxn id="674" idx="2"/>
            <a:endCxn id="753" idx="1"/>
          </p:cNvCxnSpPr>
          <p:nvPr/>
        </p:nvCxnSpPr>
        <p:spPr>
          <a:xfrm rot="16200000" flipH="1">
            <a:off x="9119011" y="1763165"/>
            <a:ext cx="246837" cy="105411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8" name="직선 연결선 754">
            <a:extLst>
              <a:ext uri="{FF2B5EF4-FFF2-40B4-BE49-F238E27FC236}">
                <a16:creationId xmlns:a16="http://schemas.microsoft.com/office/drawing/2014/main" id="{27256F98-BD63-E6F2-2C12-BDC4B434A0E1}"/>
              </a:ext>
            </a:extLst>
          </p:cNvPr>
          <p:cNvCxnSpPr>
            <a:cxnSpLocks/>
            <a:stCxn id="703" idx="2"/>
            <a:endCxn id="753" idx="3"/>
          </p:cNvCxnSpPr>
          <p:nvPr/>
        </p:nvCxnSpPr>
        <p:spPr>
          <a:xfrm rot="5400000">
            <a:off x="10423210" y="1796655"/>
            <a:ext cx="229935" cy="100404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직선 연결선 761">
            <a:extLst>
              <a:ext uri="{FF2B5EF4-FFF2-40B4-BE49-F238E27FC236}">
                <a16:creationId xmlns:a16="http://schemas.microsoft.com/office/drawing/2014/main" id="{73ED77A4-F60E-3A4B-31E2-1F530D5504C1}"/>
              </a:ext>
            </a:extLst>
          </p:cNvPr>
          <p:cNvCxnSpPr>
            <a:cxnSpLocks/>
            <a:stCxn id="691" idx="2"/>
            <a:endCxn id="753" idx="0"/>
          </p:cNvCxnSpPr>
          <p:nvPr/>
        </p:nvCxnSpPr>
        <p:spPr>
          <a:xfrm>
            <a:off x="9901270" y="2183710"/>
            <a:ext cx="1553" cy="85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6" name="직선 연결선 765">
            <a:extLst>
              <a:ext uri="{FF2B5EF4-FFF2-40B4-BE49-F238E27FC236}">
                <a16:creationId xmlns:a16="http://schemas.microsoft.com/office/drawing/2014/main" id="{04D76209-584F-36B2-9A05-626CB738D015}"/>
              </a:ext>
            </a:extLst>
          </p:cNvPr>
          <p:cNvCxnSpPr>
            <a:cxnSpLocks/>
          </p:cNvCxnSpPr>
          <p:nvPr/>
        </p:nvCxnSpPr>
        <p:spPr>
          <a:xfrm>
            <a:off x="9908849" y="2503247"/>
            <a:ext cx="1553" cy="85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7" name="직사각형 766">
            <a:extLst>
              <a:ext uri="{FF2B5EF4-FFF2-40B4-BE49-F238E27FC236}">
                <a16:creationId xmlns:a16="http://schemas.microsoft.com/office/drawing/2014/main" id="{2977BA16-457A-B3D3-1B8B-241AD685E7F2}"/>
              </a:ext>
            </a:extLst>
          </p:cNvPr>
          <p:cNvSpPr/>
          <p:nvPr/>
        </p:nvSpPr>
        <p:spPr>
          <a:xfrm>
            <a:off x="9899926" y="2216020"/>
            <a:ext cx="100929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latinLnBrk="1" hangingPunct="1">
              <a:defRPr/>
            </a:pPr>
            <a:r>
              <a:rPr lang="en-US" altLang="ko-KR" sz="800" b="1" dirty="0">
                <a:solidFill>
                  <a:prstClr val="black"/>
                </a:solidFill>
                <a:latin typeface="+mn-ea"/>
                <a:ea typeface="+mn-ea"/>
              </a:rPr>
              <a:t>Transit Connect</a:t>
            </a:r>
            <a:endParaRPr lang="ko-KR" altLang="en-US" sz="800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C87CB97-FCFB-007C-7FB0-263CF4F16C98}"/>
              </a:ext>
            </a:extLst>
          </p:cNvPr>
          <p:cNvGrpSpPr/>
          <p:nvPr/>
        </p:nvGrpSpPr>
        <p:grpSpPr>
          <a:xfrm>
            <a:off x="8937622" y="5300919"/>
            <a:ext cx="511795" cy="190034"/>
            <a:chOff x="7242545" y="4509431"/>
            <a:chExt cx="562975" cy="209037"/>
          </a:xfrm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A68646FF-D2B8-A9A2-4960-81566BA566C9}"/>
                </a:ext>
              </a:extLst>
            </p:cNvPr>
            <p:cNvSpPr/>
            <p:nvPr/>
          </p:nvSpPr>
          <p:spPr>
            <a:xfrm>
              <a:off x="7242545" y="4509431"/>
              <a:ext cx="562975" cy="209037"/>
            </a:xfrm>
            <a:custGeom>
              <a:avLst/>
              <a:gdLst>
                <a:gd name="connsiteX0" fmla="*/ 2003698 w 2257425"/>
                <a:gd name="connsiteY0" fmla="*/ 0 h 838200"/>
                <a:gd name="connsiteX1" fmla="*/ 256251 w 2257425"/>
                <a:gd name="connsiteY1" fmla="*/ 0 h 838200"/>
                <a:gd name="connsiteX2" fmla="*/ 0 w 2257425"/>
                <a:gd name="connsiteY2" fmla="*/ 256242 h 838200"/>
                <a:gd name="connsiteX3" fmla="*/ 0 w 2257425"/>
                <a:gd name="connsiteY3" fmla="*/ 584445 h 838200"/>
                <a:gd name="connsiteX4" fmla="*/ 256251 w 2257425"/>
                <a:gd name="connsiteY4" fmla="*/ 840696 h 838200"/>
                <a:gd name="connsiteX5" fmla="*/ 2003698 w 2257425"/>
                <a:gd name="connsiteY5" fmla="*/ 840696 h 838200"/>
                <a:gd name="connsiteX6" fmla="*/ 2259940 w 2257425"/>
                <a:gd name="connsiteY6" fmla="*/ 584445 h 838200"/>
                <a:gd name="connsiteX7" fmla="*/ 2259940 w 2257425"/>
                <a:gd name="connsiteY7" fmla="*/ 256242 h 838200"/>
                <a:gd name="connsiteX8" fmla="*/ 2003698 w 2257425"/>
                <a:gd name="connsiteY8" fmla="*/ 0 h 838200"/>
                <a:gd name="connsiteX9" fmla="*/ 649681 w 2257425"/>
                <a:gd name="connsiteY9" fmla="*/ 598256 h 838200"/>
                <a:gd name="connsiteX10" fmla="*/ 261928 w 2257425"/>
                <a:gd name="connsiteY10" fmla="*/ 598256 h 838200"/>
                <a:gd name="connsiteX11" fmla="*/ 261928 w 2257425"/>
                <a:gd name="connsiteY11" fmla="*/ 472050 h 838200"/>
                <a:gd name="connsiteX12" fmla="*/ 649672 w 2257425"/>
                <a:gd name="connsiteY12" fmla="*/ 472050 h 838200"/>
                <a:gd name="connsiteX13" fmla="*/ 649672 w 2257425"/>
                <a:gd name="connsiteY13" fmla="*/ 598256 h 838200"/>
                <a:gd name="connsiteX14" fmla="*/ 649681 w 2257425"/>
                <a:gd name="connsiteY14" fmla="*/ 368656 h 838200"/>
                <a:gd name="connsiteX15" fmla="*/ 261928 w 2257425"/>
                <a:gd name="connsiteY15" fmla="*/ 368656 h 838200"/>
                <a:gd name="connsiteX16" fmla="*/ 261928 w 2257425"/>
                <a:gd name="connsiteY16" fmla="*/ 242430 h 838200"/>
                <a:gd name="connsiteX17" fmla="*/ 649672 w 2257425"/>
                <a:gd name="connsiteY17" fmla="*/ 242430 h 838200"/>
                <a:gd name="connsiteX18" fmla="*/ 649672 w 2257425"/>
                <a:gd name="connsiteY18" fmla="*/ 368656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57425" h="838200">
                  <a:moveTo>
                    <a:pt x="2003698" y="0"/>
                  </a:moveTo>
                  <a:lnTo>
                    <a:pt x="256251" y="0"/>
                  </a:lnTo>
                  <a:cubicBezTo>
                    <a:pt x="114719" y="0"/>
                    <a:pt x="0" y="114729"/>
                    <a:pt x="0" y="256242"/>
                  </a:cubicBezTo>
                  <a:lnTo>
                    <a:pt x="0" y="584445"/>
                  </a:lnTo>
                  <a:cubicBezTo>
                    <a:pt x="0" y="725967"/>
                    <a:pt x="114719" y="840696"/>
                    <a:pt x="256251" y="840696"/>
                  </a:cubicBezTo>
                  <a:lnTo>
                    <a:pt x="2003698" y="840696"/>
                  </a:lnTo>
                  <a:cubicBezTo>
                    <a:pt x="2145211" y="840696"/>
                    <a:pt x="2259940" y="725967"/>
                    <a:pt x="2259940" y="584445"/>
                  </a:cubicBezTo>
                  <a:lnTo>
                    <a:pt x="2259940" y="256242"/>
                  </a:lnTo>
                  <a:cubicBezTo>
                    <a:pt x="2259949" y="114729"/>
                    <a:pt x="2145221" y="0"/>
                    <a:pt x="2003698" y="0"/>
                  </a:cubicBezTo>
                  <a:close/>
                  <a:moveTo>
                    <a:pt x="649681" y="598256"/>
                  </a:moveTo>
                  <a:lnTo>
                    <a:pt x="261928" y="598256"/>
                  </a:lnTo>
                  <a:lnTo>
                    <a:pt x="261928" y="472050"/>
                  </a:lnTo>
                  <a:lnTo>
                    <a:pt x="649672" y="472050"/>
                  </a:lnTo>
                  <a:lnTo>
                    <a:pt x="649672" y="598256"/>
                  </a:lnTo>
                  <a:close/>
                  <a:moveTo>
                    <a:pt x="649681" y="368656"/>
                  </a:moveTo>
                  <a:lnTo>
                    <a:pt x="261928" y="368656"/>
                  </a:lnTo>
                  <a:lnTo>
                    <a:pt x="261928" y="242430"/>
                  </a:lnTo>
                  <a:lnTo>
                    <a:pt x="649672" y="242430"/>
                  </a:lnTo>
                  <a:lnTo>
                    <a:pt x="649672" y="36865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9309C24-6D23-CF20-2853-66A7450E4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0800" y="4575389"/>
              <a:ext cx="323162" cy="77119"/>
            </a:xfrm>
            <a:prstGeom prst="rect">
              <a:avLst/>
            </a:prstGeom>
          </p:spPr>
        </p:pic>
      </p:grpSp>
      <p:sp>
        <p:nvSpPr>
          <p:cNvPr id="770" name="TextBox 769">
            <a:extLst>
              <a:ext uri="{FF2B5EF4-FFF2-40B4-BE49-F238E27FC236}">
                <a16:creationId xmlns:a16="http://schemas.microsoft.com/office/drawing/2014/main" id="{36DE0B09-F519-59FE-FBDA-8B0D0A819695}"/>
              </a:ext>
            </a:extLst>
          </p:cNvPr>
          <p:cNvSpPr txBox="1"/>
          <p:nvPr/>
        </p:nvSpPr>
        <p:spPr>
          <a:xfrm>
            <a:off x="2047978" y="7325016"/>
            <a:ext cx="801903" cy="27699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903</a:t>
            </a:r>
            <a:r>
              <a:rPr lang="ko-KR" altLang="en-US" sz="1200" b="1" dirty="0">
                <a:latin typeface="+mn-ea"/>
                <a:ea typeface="+mn-ea"/>
              </a:rPr>
              <a:t>호</a:t>
            </a:r>
          </a:p>
        </p:txBody>
      </p:sp>
      <p:sp>
        <p:nvSpPr>
          <p:cNvPr id="779" name="TextBox 778">
            <a:extLst>
              <a:ext uri="{FF2B5EF4-FFF2-40B4-BE49-F238E27FC236}">
                <a16:creationId xmlns:a16="http://schemas.microsoft.com/office/drawing/2014/main" id="{1262B0BE-197D-E79F-9DA8-C234276A4846}"/>
              </a:ext>
            </a:extLst>
          </p:cNvPr>
          <p:cNvSpPr txBox="1"/>
          <p:nvPr/>
        </p:nvSpPr>
        <p:spPr>
          <a:xfrm>
            <a:off x="2284457" y="6472517"/>
            <a:ext cx="12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00" b="1">
                <a:latin typeface="+mj-ea"/>
                <a:ea typeface="+mj-ea"/>
              </a:defRPr>
            </a:lvl1pPr>
          </a:lstStyle>
          <a:p>
            <a:pPr algn="ctr"/>
            <a:r>
              <a:rPr lang="ko-KR" altLang="en-US" sz="900" dirty="0">
                <a:latin typeface="+mn-ea"/>
                <a:ea typeface="+mn-ea"/>
              </a:rPr>
              <a:t>인터넷망 스위치</a:t>
            </a:r>
          </a:p>
        </p:txBody>
      </p:sp>
      <p:cxnSp>
        <p:nvCxnSpPr>
          <p:cNvPr id="23" name="직선 연결선 527">
            <a:extLst>
              <a:ext uri="{FF2B5EF4-FFF2-40B4-BE49-F238E27FC236}">
                <a16:creationId xmlns:a16="http://schemas.microsoft.com/office/drawing/2014/main" id="{026836E2-C7FD-636C-F4C6-A946678792A4}"/>
              </a:ext>
            </a:extLst>
          </p:cNvPr>
          <p:cNvCxnSpPr>
            <a:cxnSpLocks/>
            <a:stCxn id="131" idx="15"/>
          </p:cNvCxnSpPr>
          <p:nvPr/>
        </p:nvCxnSpPr>
        <p:spPr>
          <a:xfrm flipV="1">
            <a:off x="4074670" y="6059264"/>
            <a:ext cx="4707032" cy="490782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4" name="그룹 523">
            <a:extLst>
              <a:ext uri="{FF2B5EF4-FFF2-40B4-BE49-F238E27FC236}">
                <a16:creationId xmlns:a16="http://schemas.microsoft.com/office/drawing/2014/main" id="{3A9A4D26-C7B1-B22F-FEC7-0A854C579545}"/>
              </a:ext>
            </a:extLst>
          </p:cNvPr>
          <p:cNvGrpSpPr/>
          <p:nvPr/>
        </p:nvGrpSpPr>
        <p:grpSpPr>
          <a:xfrm>
            <a:off x="4673980" y="6683346"/>
            <a:ext cx="1312337" cy="1036779"/>
            <a:chOff x="4673980" y="6683346"/>
            <a:chExt cx="1312337" cy="1036779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825FEEF-4B0B-DF25-9F82-FCCE58AC93EB}"/>
                </a:ext>
              </a:extLst>
            </p:cNvPr>
            <p:cNvSpPr/>
            <p:nvPr/>
          </p:nvSpPr>
          <p:spPr>
            <a:xfrm>
              <a:off x="5066977" y="6683346"/>
              <a:ext cx="919340" cy="103677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83E2EBD-2F85-FF54-4353-41999CAB16A1}"/>
                </a:ext>
              </a:extLst>
            </p:cNvPr>
            <p:cNvCxnSpPr>
              <a:cxnSpLocks/>
            </p:cNvCxnSpPr>
            <p:nvPr/>
          </p:nvCxnSpPr>
          <p:spPr>
            <a:xfrm>
              <a:off x="5526648" y="6990873"/>
              <a:ext cx="0" cy="19053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그래픽 319">
              <a:extLst>
                <a:ext uri="{FF2B5EF4-FFF2-40B4-BE49-F238E27FC236}">
                  <a16:creationId xmlns:a16="http://schemas.microsoft.com/office/drawing/2014/main" id="{F7BD6013-D2B7-FFEB-9BA8-55C6F27C7E78}"/>
                </a:ext>
              </a:extLst>
            </p:cNvPr>
            <p:cNvSpPr/>
            <p:nvPr/>
          </p:nvSpPr>
          <p:spPr>
            <a:xfrm>
              <a:off x="5354000" y="7189433"/>
              <a:ext cx="402986" cy="298193"/>
            </a:xfrm>
            <a:custGeom>
              <a:avLst/>
              <a:gdLst>
                <a:gd name="connsiteX0" fmla="*/ 580603 w 819150"/>
                <a:gd name="connsiteY0" fmla="*/ 0 h 666750"/>
                <a:gd name="connsiteX1" fmla="*/ 790596 w 819150"/>
                <a:gd name="connsiteY1" fmla="*/ 0 h 666750"/>
                <a:gd name="connsiteX2" fmla="*/ 819150 w 819150"/>
                <a:gd name="connsiteY2" fmla="*/ 28575 h 666750"/>
                <a:gd name="connsiteX3" fmla="*/ 819150 w 819150"/>
                <a:gd name="connsiteY3" fmla="*/ 638770 h 666750"/>
                <a:gd name="connsiteX4" fmla="*/ 790596 w 819150"/>
                <a:gd name="connsiteY4" fmla="*/ 666750 h 666750"/>
                <a:gd name="connsiteX5" fmla="*/ 581197 w 819150"/>
                <a:gd name="connsiteY5" fmla="*/ 666750 h 666750"/>
                <a:gd name="connsiteX6" fmla="*/ 552642 w 819150"/>
                <a:gd name="connsiteY6" fmla="*/ 639069 h 666750"/>
                <a:gd name="connsiteX7" fmla="*/ 552642 w 819150"/>
                <a:gd name="connsiteY7" fmla="*/ 475957 h 666750"/>
                <a:gd name="connsiteX8" fmla="*/ 591607 w 819150"/>
                <a:gd name="connsiteY8" fmla="*/ 463156 h 666750"/>
                <a:gd name="connsiteX9" fmla="*/ 609157 w 819150"/>
                <a:gd name="connsiteY9" fmla="*/ 400053 h 666750"/>
                <a:gd name="connsiteX10" fmla="*/ 771559 w 819150"/>
                <a:gd name="connsiteY10" fmla="*/ 400053 h 666750"/>
                <a:gd name="connsiteX11" fmla="*/ 771559 w 819150"/>
                <a:gd name="connsiteY11" fmla="*/ 381003 h 666750"/>
                <a:gd name="connsiteX12" fmla="*/ 609157 w 819150"/>
                <a:gd name="connsiteY12" fmla="*/ 381003 h 666750"/>
                <a:gd name="connsiteX13" fmla="*/ 609157 w 819150"/>
                <a:gd name="connsiteY13" fmla="*/ 257178 h 666750"/>
                <a:gd name="connsiteX14" fmla="*/ 762041 w 819150"/>
                <a:gd name="connsiteY14" fmla="*/ 257178 h 666750"/>
                <a:gd name="connsiteX15" fmla="*/ 800114 w 819150"/>
                <a:gd name="connsiteY15" fmla="*/ 219078 h 666750"/>
                <a:gd name="connsiteX16" fmla="*/ 800114 w 819150"/>
                <a:gd name="connsiteY16" fmla="*/ 200028 h 666750"/>
                <a:gd name="connsiteX17" fmla="*/ 762041 w 819150"/>
                <a:gd name="connsiteY17" fmla="*/ 161928 h 666750"/>
                <a:gd name="connsiteX18" fmla="*/ 609157 w 819150"/>
                <a:gd name="connsiteY18" fmla="*/ 161928 h 666750"/>
                <a:gd name="connsiteX19" fmla="*/ 609157 w 819150"/>
                <a:gd name="connsiteY19" fmla="*/ 142878 h 666750"/>
                <a:gd name="connsiteX20" fmla="*/ 762041 w 819150"/>
                <a:gd name="connsiteY20" fmla="*/ 142878 h 666750"/>
                <a:gd name="connsiteX21" fmla="*/ 800114 w 819150"/>
                <a:gd name="connsiteY21" fmla="*/ 104778 h 666750"/>
                <a:gd name="connsiteX22" fmla="*/ 800114 w 819150"/>
                <a:gd name="connsiteY22" fmla="*/ 85728 h 666750"/>
                <a:gd name="connsiteX23" fmla="*/ 762041 w 819150"/>
                <a:gd name="connsiteY23" fmla="*/ 47628 h 666750"/>
                <a:gd name="connsiteX24" fmla="*/ 601423 w 819150"/>
                <a:gd name="connsiteY24" fmla="*/ 48219 h 666750"/>
                <a:gd name="connsiteX25" fmla="*/ 592500 w 819150"/>
                <a:gd name="connsiteY25" fmla="*/ 36014 h 666750"/>
                <a:gd name="connsiteX26" fmla="*/ 554725 w 819150"/>
                <a:gd name="connsiteY26" fmla="*/ 19644 h 666750"/>
                <a:gd name="connsiteX27" fmla="*/ 580603 w 819150"/>
                <a:gd name="connsiteY27" fmla="*/ 0 h 666750"/>
                <a:gd name="connsiteX28" fmla="*/ 47291 w 819150"/>
                <a:gd name="connsiteY28" fmla="*/ 38100 h 666750"/>
                <a:gd name="connsiteX29" fmla="*/ 544018 w 819150"/>
                <a:gd name="connsiteY29" fmla="*/ 38100 h 666750"/>
                <a:gd name="connsiteX30" fmla="*/ 579115 w 819150"/>
                <a:gd name="connsiteY30" fmla="*/ 49411 h 666750"/>
                <a:gd name="connsiteX31" fmla="*/ 590120 w 819150"/>
                <a:gd name="connsiteY31" fmla="*/ 84831 h 666750"/>
                <a:gd name="connsiteX32" fmla="*/ 590120 w 819150"/>
                <a:gd name="connsiteY32" fmla="*/ 410170 h 666750"/>
                <a:gd name="connsiteX33" fmla="*/ 579412 w 819150"/>
                <a:gd name="connsiteY33" fmla="*/ 448866 h 666750"/>
                <a:gd name="connsiteX34" fmla="*/ 541935 w 819150"/>
                <a:gd name="connsiteY34" fmla="*/ 457200 h 666750"/>
                <a:gd name="connsiteX35" fmla="*/ 47885 w 819150"/>
                <a:gd name="connsiteY35" fmla="*/ 457200 h 666750"/>
                <a:gd name="connsiteX36" fmla="*/ 11896 w 819150"/>
                <a:gd name="connsiteY36" fmla="*/ 445889 h 666750"/>
                <a:gd name="connsiteX37" fmla="*/ 295 w 819150"/>
                <a:gd name="connsiteY37" fmla="*/ 409575 h 666750"/>
                <a:gd name="connsiteX38" fmla="*/ 0 w 819150"/>
                <a:gd name="connsiteY38" fmla="*/ 86022 h 666750"/>
                <a:gd name="connsiteX39" fmla="*/ 11600 w 819150"/>
                <a:gd name="connsiteY39" fmla="*/ 49411 h 666750"/>
                <a:gd name="connsiteX40" fmla="*/ 47292 w 819150"/>
                <a:gd name="connsiteY40" fmla="*/ 38100 h 666750"/>
                <a:gd name="connsiteX41" fmla="*/ 607669 w 819150"/>
                <a:gd name="connsiteY41" fmla="*/ 66675 h 666750"/>
                <a:gd name="connsiteX42" fmla="*/ 762041 w 819150"/>
                <a:gd name="connsiteY42" fmla="*/ 66675 h 666750"/>
                <a:gd name="connsiteX43" fmla="*/ 781077 w 819150"/>
                <a:gd name="connsiteY43" fmla="*/ 85725 h 666750"/>
                <a:gd name="connsiteX44" fmla="*/ 781077 w 819150"/>
                <a:gd name="connsiteY44" fmla="*/ 104775 h 666750"/>
                <a:gd name="connsiteX45" fmla="*/ 762041 w 819150"/>
                <a:gd name="connsiteY45" fmla="*/ 123825 h 666750"/>
                <a:gd name="connsiteX46" fmla="*/ 609157 w 819150"/>
                <a:gd name="connsiteY46" fmla="*/ 123825 h 666750"/>
                <a:gd name="connsiteX47" fmla="*/ 607669 w 819150"/>
                <a:gd name="connsiteY47" fmla="*/ 66675 h 666750"/>
                <a:gd name="connsiteX48" fmla="*/ 38070 w 819150"/>
                <a:gd name="connsiteY48" fmla="*/ 76200 h 666750"/>
                <a:gd name="connsiteX49" fmla="*/ 38070 w 819150"/>
                <a:gd name="connsiteY49" fmla="*/ 419100 h 666750"/>
                <a:gd name="connsiteX50" fmla="*/ 552047 w 819150"/>
                <a:gd name="connsiteY50" fmla="*/ 419100 h 666750"/>
                <a:gd name="connsiteX51" fmla="*/ 552047 w 819150"/>
                <a:gd name="connsiteY51" fmla="*/ 76200 h 666750"/>
                <a:gd name="connsiteX52" fmla="*/ 38070 w 819150"/>
                <a:gd name="connsiteY52" fmla="*/ 76200 h 666750"/>
                <a:gd name="connsiteX53" fmla="*/ 57106 w 819150"/>
                <a:gd name="connsiteY53" fmla="*/ 95250 h 666750"/>
                <a:gd name="connsiteX54" fmla="*/ 533011 w 819150"/>
                <a:gd name="connsiteY54" fmla="*/ 95250 h 666750"/>
                <a:gd name="connsiteX55" fmla="*/ 533011 w 819150"/>
                <a:gd name="connsiteY55" fmla="*/ 400050 h 666750"/>
                <a:gd name="connsiteX56" fmla="*/ 57106 w 819150"/>
                <a:gd name="connsiteY56" fmla="*/ 400050 h 666750"/>
                <a:gd name="connsiteX57" fmla="*/ 609157 w 819150"/>
                <a:gd name="connsiteY57" fmla="*/ 180975 h 666750"/>
                <a:gd name="connsiteX58" fmla="*/ 762041 w 819150"/>
                <a:gd name="connsiteY58" fmla="*/ 180975 h 666750"/>
                <a:gd name="connsiteX59" fmla="*/ 781077 w 819150"/>
                <a:gd name="connsiteY59" fmla="*/ 200025 h 666750"/>
                <a:gd name="connsiteX60" fmla="*/ 781077 w 819150"/>
                <a:gd name="connsiteY60" fmla="*/ 219075 h 666750"/>
                <a:gd name="connsiteX61" fmla="*/ 762041 w 819150"/>
                <a:gd name="connsiteY61" fmla="*/ 238125 h 666750"/>
                <a:gd name="connsiteX62" fmla="*/ 609157 w 819150"/>
                <a:gd name="connsiteY62" fmla="*/ 238125 h 666750"/>
                <a:gd name="connsiteX63" fmla="*/ 685599 w 819150"/>
                <a:gd name="connsiteY63" fmla="*/ 475954 h 666750"/>
                <a:gd name="connsiteX64" fmla="*/ 647824 w 819150"/>
                <a:gd name="connsiteY64" fmla="*/ 514350 h 666750"/>
                <a:gd name="connsiteX65" fmla="*/ 668943 w 819150"/>
                <a:gd name="connsiteY65" fmla="*/ 548283 h 666750"/>
                <a:gd name="connsiteX66" fmla="*/ 657342 w 819150"/>
                <a:gd name="connsiteY66" fmla="*/ 571500 h 666750"/>
                <a:gd name="connsiteX67" fmla="*/ 685896 w 819150"/>
                <a:gd name="connsiteY67" fmla="*/ 600075 h 666750"/>
                <a:gd name="connsiteX68" fmla="*/ 714450 w 819150"/>
                <a:gd name="connsiteY68" fmla="*/ 571500 h 666750"/>
                <a:gd name="connsiteX69" fmla="*/ 702554 w 819150"/>
                <a:gd name="connsiteY69" fmla="*/ 548283 h 666750"/>
                <a:gd name="connsiteX70" fmla="*/ 723671 w 819150"/>
                <a:gd name="connsiteY70" fmla="*/ 514350 h 666750"/>
                <a:gd name="connsiteX71" fmla="*/ 685599 w 819150"/>
                <a:gd name="connsiteY71" fmla="*/ 475954 h 666750"/>
                <a:gd name="connsiteX72" fmla="*/ 254607 w 819150"/>
                <a:gd name="connsiteY72" fmla="*/ 476249 h 666750"/>
                <a:gd name="connsiteX73" fmla="*/ 335511 w 819150"/>
                <a:gd name="connsiteY73" fmla="*/ 476249 h 666750"/>
                <a:gd name="connsiteX74" fmla="*/ 352465 w 819150"/>
                <a:gd name="connsiteY74" fmla="*/ 535781 h 666750"/>
                <a:gd name="connsiteX75" fmla="*/ 361686 w 819150"/>
                <a:gd name="connsiteY75" fmla="*/ 542924 h 666750"/>
                <a:gd name="connsiteX76" fmla="*/ 439912 w 819150"/>
                <a:gd name="connsiteY76" fmla="*/ 553044 h 666750"/>
                <a:gd name="connsiteX77" fmla="*/ 473523 w 819150"/>
                <a:gd name="connsiteY77" fmla="*/ 568821 h 666750"/>
                <a:gd name="connsiteX78" fmla="*/ 485422 w 819150"/>
                <a:gd name="connsiteY78" fmla="*/ 590549 h 666750"/>
                <a:gd name="connsiteX79" fmla="*/ 472333 w 819150"/>
                <a:gd name="connsiteY79" fmla="*/ 613467 h 666750"/>
                <a:gd name="connsiteX80" fmla="*/ 431584 w 819150"/>
                <a:gd name="connsiteY80" fmla="*/ 632517 h 666750"/>
                <a:gd name="connsiteX81" fmla="*/ 295060 w 819150"/>
                <a:gd name="connsiteY81" fmla="*/ 647699 h 666750"/>
                <a:gd name="connsiteX82" fmla="*/ 158533 w 819150"/>
                <a:gd name="connsiteY82" fmla="*/ 632517 h 666750"/>
                <a:gd name="connsiteX83" fmla="*/ 117784 w 819150"/>
                <a:gd name="connsiteY83" fmla="*/ 613467 h 666750"/>
                <a:gd name="connsiteX84" fmla="*/ 104697 w 819150"/>
                <a:gd name="connsiteY84" fmla="*/ 590549 h 666750"/>
                <a:gd name="connsiteX85" fmla="*/ 116595 w 819150"/>
                <a:gd name="connsiteY85" fmla="*/ 568821 h 666750"/>
                <a:gd name="connsiteX86" fmla="*/ 150205 w 819150"/>
                <a:gd name="connsiteY86" fmla="*/ 553044 h 666750"/>
                <a:gd name="connsiteX87" fmla="*/ 228432 w 819150"/>
                <a:gd name="connsiteY87" fmla="*/ 542924 h 666750"/>
                <a:gd name="connsiteX88" fmla="*/ 237653 w 819150"/>
                <a:gd name="connsiteY88" fmla="*/ 535781 h 666750"/>
                <a:gd name="connsiteX89" fmla="*/ 685599 w 819150"/>
                <a:gd name="connsiteY89" fmla="*/ 495299 h 666750"/>
                <a:gd name="connsiteX90" fmla="*/ 704933 w 819150"/>
                <a:gd name="connsiteY90" fmla="*/ 514349 h 666750"/>
                <a:gd name="connsiteX91" fmla="*/ 685599 w 819150"/>
                <a:gd name="connsiteY91" fmla="*/ 533102 h 666750"/>
                <a:gd name="connsiteX92" fmla="*/ 666562 w 819150"/>
                <a:gd name="connsiteY92" fmla="*/ 514349 h 666750"/>
                <a:gd name="connsiteX93" fmla="*/ 685599 w 819150"/>
                <a:gd name="connsiteY93" fmla="*/ 495299 h 666750"/>
                <a:gd name="connsiteX94" fmla="*/ 685894 w 819150"/>
                <a:gd name="connsiteY94" fmla="*/ 561974 h 666750"/>
                <a:gd name="connsiteX95" fmla="*/ 695414 w 819150"/>
                <a:gd name="connsiteY95" fmla="*/ 571499 h 666750"/>
                <a:gd name="connsiteX96" fmla="*/ 685894 w 819150"/>
                <a:gd name="connsiteY96" fmla="*/ 581024 h 666750"/>
                <a:gd name="connsiteX97" fmla="*/ 676378 w 819150"/>
                <a:gd name="connsiteY97" fmla="*/ 571499 h 666750"/>
                <a:gd name="connsiteX98" fmla="*/ 685894 w 819150"/>
                <a:gd name="connsiteY98" fmla="*/ 561974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819150" h="666750">
                  <a:moveTo>
                    <a:pt x="580603" y="0"/>
                  </a:moveTo>
                  <a:lnTo>
                    <a:pt x="790596" y="0"/>
                  </a:lnTo>
                  <a:cubicBezTo>
                    <a:pt x="807454" y="2595"/>
                    <a:pt x="815508" y="13724"/>
                    <a:pt x="819150" y="28575"/>
                  </a:cubicBezTo>
                  <a:lnTo>
                    <a:pt x="819150" y="638770"/>
                  </a:lnTo>
                  <a:cubicBezTo>
                    <a:pt x="816269" y="655546"/>
                    <a:pt x="804781" y="662462"/>
                    <a:pt x="790596" y="666750"/>
                  </a:cubicBezTo>
                  <a:lnTo>
                    <a:pt x="581197" y="666750"/>
                  </a:lnTo>
                  <a:cubicBezTo>
                    <a:pt x="564412" y="664162"/>
                    <a:pt x="556908" y="653386"/>
                    <a:pt x="552642" y="639069"/>
                  </a:cubicBezTo>
                  <a:cubicBezTo>
                    <a:pt x="552642" y="584720"/>
                    <a:pt x="552642" y="530323"/>
                    <a:pt x="552642" y="475957"/>
                  </a:cubicBezTo>
                  <a:cubicBezTo>
                    <a:pt x="568166" y="475080"/>
                    <a:pt x="581388" y="471918"/>
                    <a:pt x="591607" y="463156"/>
                  </a:cubicBezTo>
                  <a:cubicBezTo>
                    <a:pt x="608283" y="440716"/>
                    <a:pt x="609157" y="424063"/>
                    <a:pt x="609157" y="400053"/>
                  </a:cubicBezTo>
                  <a:lnTo>
                    <a:pt x="771559" y="400053"/>
                  </a:lnTo>
                  <a:lnTo>
                    <a:pt x="771559" y="381003"/>
                  </a:lnTo>
                  <a:lnTo>
                    <a:pt x="609157" y="381003"/>
                  </a:lnTo>
                  <a:lnTo>
                    <a:pt x="609157" y="257178"/>
                  </a:lnTo>
                  <a:cubicBezTo>
                    <a:pt x="660058" y="257178"/>
                    <a:pt x="711092" y="257178"/>
                    <a:pt x="762041" y="257178"/>
                  </a:cubicBezTo>
                  <a:cubicBezTo>
                    <a:pt x="785926" y="256091"/>
                    <a:pt x="799901" y="240634"/>
                    <a:pt x="800114" y="219078"/>
                  </a:cubicBezTo>
                  <a:lnTo>
                    <a:pt x="800114" y="200028"/>
                  </a:lnTo>
                  <a:cubicBezTo>
                    <a:pt x="799190" y="175929"/>
                    <a:pt x="783853" y="162143"/>
                    <a:pt x="762041" y="161928"/>
                  </a:cubicBezTo>
                  <a:cubicBezTo>
                    <a:pt x="711095" y="161928"/>
                    <a:pt x="660055" y="161928"/>
                    <a:pt x="609157" y="161928"/>
                  </a:cubicBezTo>
                  <a:lnTo>
                    <a:pt x="609157" y="142878"/>
                  </a:lnTo>
                  <a:cubicBezTo>
                    <a:pt x="660058" y="142878"/>
                    <a:pt x="711092" y="142878"/>
                    <a:pt x="762041" y="142878"/>
                  </a:cubicBezTo>
                  <a:cubicBezTo>
                    <a:pt x="785926" y="141791"/>
                    <a:pt x="799901" y="126334"/>
                    <a:pt x="800114" y="104778"/>
                  </a:cubicBezTo>
                  <a:lnTo>
                    <a:pt x="800114" y="85728"/>
                  </a:lnTo>
                  <a:cubicBezTo>
                    <a:pt x="799190" y="61629"/>
                    <a:pt x="783853" y="47843"/>
                    <a:pt x="762041" y="47628"/>
                  </a:cubicBezTo>
                  <a:cubicBezTo>
                    <a:pt x="714153" y="47504"/>
                    <a:pt x="647526" y="47504"/>
                    <a:pt x="601423" y="48219"/>
                  </a:cubicBezTo>
                  <a:cubicBezTo>
                    <a:pt x="599032" y="43708"/>
                    <a:pt x="596052" y="39602"/>
                    <a:pt x="592500" y="36014"/>
                  </a:cubicBezTo>
                  <a:cubicBezTo>
                    <a:pt x="583045" y="26466"/>
                    <a:pt x="570139" y="21250"/>
                    <a:pt x="554725" y="19644"/>
                  </a:cubicBezTo>
                  <a:cubicBezTo>
                    <a:pt x="559342" y="7729"/>
                    <a:pt x="569607" y="3418"/>
                    <a:pt x="580603" y="0"/>
                  </a:cubicBezTo>
                  <a:close/>
                  <a:moveTo>
                    <a:pt x="47291" y="38100"/>
                  </a:moveTo>
                  <a:lnTo>
                    <a:pt x="544018" y="38100"/>
                  </a:lnTo>
                  <a:cubicBezTo>
                    <a:pt x="560886" y="38100"/>
                    <a:pt x="571998" y="42223"/>
                    <a:pt x="579115" y="49411"/>
                  </a:cubicBezTo>
                  <a:cubicBezTo>
                    <a:pt x="586232" y="56599"/>
                    <a:pt x="590284" y="67785"/>
                    <a:pt x="590120" y="84831"/>
                  </a:cubicBezTo>
                  <a:lnTo>
                    <a:pt x="590120" y="410170"/>
                  </a:lnTo>
                  <a:cubicBezTo>
                    <a:pt x="589037" y="423008"/>
                    <a:pt x="588493" y="440701"/>
                    <a:pt x="579412" y="448866"/>
                  </a:cubicBezTo>
                  <a:cubicBezTo>
                    <a:pt x="572726" y="454599"/>
                    <a:pt x="560716" y="457200"/>
                    <a:pt x="541935" y="457200"/>
                  </a:cubicBezTo>
                  <a:lnTo>
                    <a:pt x="47885" y="457200"/>
                  </a:lnTo>
                  <a:cubicBezTo>
                    <a:pt x="30398" y="457200"/>
                    <a:pt x="19109" y="453101"/>
                    <a:pt x="11896" y="445889"/>
                  </a:cubicBezTo>
                  <a:cubicBezTo>
                    <a:pt x="4729" y="438727"/>
                    <a:pt x="511" y="427130"/>
                    <a:pt x="295" y="409575"/>
                  </a:cubicBezTo>
                  <a:cubicBezTo>
                    <a:pt x="200" y="301725"/>
                    <a:pt x="95" y="193872"/>
                    <a:pt x="0" y="86022"/>
                  </a:cubicBezTo>
                  <a:cubicBezTo>
                    <a:pt x="162" y="68385"/>
                    <a:pt x="4327" y="56740"/>
                    <a:pt x="11600" y="49411"/>
                  </a:cubicBezTo>
                  <a:cubicBezTo>
                    <a:pt x="24167" y="41059"/>
                    <a:pt x="35936" y="38203"/>
                    <a:pt x="47292" y="38100"/>
                  </a:cubicBezTo>
                  <a:close/>
                  <a:moveTo>
                    <a:pt x="607669" y="66675"/>
                  </a:moveTo>
                  <a:cubicBezTo>
                    <a:pt x="659126" y="66675"/>
                    <a:pt x="710583" y="66675"/>
                    <a:pt x="762041" y="66675"/>
                  </a:cubicBezTo>
                  <a:cubicBezTo>
                    <a:pt x="777065" y="66884"/>
                    <a:pt x="779255" y="75123"/>
                    <a:pt x="781077" y="85725"/>
                  </a:cubicBezTo>
                  <a:lnTo>
                    <a:pt x="781077" y="104775"/>
                  </a:lnTo>
                  <a:cubicBezTo>
                    <a:pt x="780686" y="119646"/>
                    <a:pt x="772379" y="122011"/>
                    <a:pt x="762041" y="123825"/>
                  </a:cubicBezTo>
                  <a:cubicBezTo>
                    <a:pt x="711098" y="123825"/>
                    <a:pt x="660039" y="123825"/>
                    <a:pt x="609157" y="123825"/>
                  </a:cubicBezTo>
                  <a:cubicBezTo>
                    <a:pt x="609252" y="105003"/>
                    <a:pt x="609814" y="84361"/>
                    <a:pt x="607669" y="66675"/>
                  </a:cubicBezTo>
                  <a:close/>
                  <a:moveTo>
                    <a:pt x="38070" y="76200"/>
                  </a:moveTo>
                  <a:cubicBezTo>
                    <a:pt x="38070" y="195157"/>
                    <a:pt x="38070" y="317103"/>
                    <a:pt x="38070" y="419100"/>
                  </a:cubicBezTo>
                  <a:cubicBezTo>
                    <a:pt x="218097" y="419100"/>
                    <a:pt x="396723" y="419100"/>
                    <a:pt x="552047" y="419100"/>
                  </a:cubicBezTo>
                  <a:cubicBezTo>
                    <a:pt x="552047" y="298471"/>
                    <a:pt x="552047" y="180750"/>
                    <a:pt x="552047" y="76200"/>
                  </a:cubicBezTo>
                  <a:cubicBezTo>
                    <a:pt x="372021" y="76200"/>
                    <a:pt x="193395" y="76200"/>
                    <a:pt x="38070" y="76200"/>
                  </a:cubicBezTo>
                  <a:close/>
                  <a:moveTo>
                    <a:pt x="57106" y="95250"/>
                  </a:moveTo>
                  <a:lnTo>
                    <a:pt x="533011" y="95250"/>
                  </a:lnTo>
                  <a:lnTo>
                    <a:pt x="533011" y="400050"/>
                  </a:lnTo>
                  <a:lnTo>
                    <a:pt x="57106" y="400050"/>
                  </a:lnTo>
                  <a:close/>
                  <a:moveTo>
                    <a:pt x="609157" y="180975"/>
                  </a:moveTo>
                  <a:cubicBezTo>
                    <a:pt x="660040" y="180975"/>
                    <a:pt x="711096" y="180975"/>
                    <a:pt x="762041" y="180975"/>
                  </a:cubicBezTo>
                  <a:cubicBezTo>
                    <a:pt x="777065" y="181184"/>
                    <a:pt x="779255" y="189423"/>
                    <a:pt x="781077" y="200025"/>
                  </a:cubicBezTo>
                  <a:lnTo>
                    <a:pt x="781077" y="219075"/>
                  </a:lnTo>
                  <a:cubicBezTo>
                    <a:pt x="780686" y="233946"/>
                    <a:pt x="772379" y="236311"/>
                    <a:pt x="762041" y="238125"/>
                  </a:cubicBezTo>
                  <a:cubicBezTo>
                    <a:pt x="711098" y="238125"/>
                    <a:pt x="660039" y="238125"/>
                    <a:pt x="609157" y="238125"/>
                  </a:cubicBezTo>
                  <a:close/>
                  <a:moveTo>
                    <a:pt x="685599" y="475954"/>
                  </a:moveTo>
                  <a:cubicBezTo>
                    <a:pt x="664685" y="475954"/>
                    <a:pt x="647824" y="493422"/>
                    <a:pt x="647824" y="514350"/>
                  </a:cubicBezTo>
                  <a:cubicBezTo>
                    <a:pt x="647824" y="529206"/>
                    <a:pt x="656490" y="542054"/>
                    <a:pt x="668943" y="548283"/>
                  </a:cubicBezTo>
                  <a:cubicBezTo>
                    <a:pt x="661831" y="553502"/>
                    <a:pt x="657342" y="562088"/>
                    <a:pt x="657342" y="571500"/>
                  </a:cubicBezTo>
                  <a:cubicBezTo>
                    <a:pt x="657342" y="587169"/>
                    <a:pt x="670239" y="600075"/>
                    <a:pt x="685896" y="600075"/>
                  </a:cubicBezTo>
                  <a:cubicBezTo>
                    <a:pt x="701553" y="600075"/>
                    <a:pt x="714450" y="587169"/>
                    <a:pt x="714450" y="571500"/>
                  </a:cubicBezTo>
                  <a:cubicBezTo>
                    <a:pt x="714450" y="562088"/>
                    <a:pt x="709663" y="553502"/>
                    <a:pt x="702554" y="548283"/>
                  </a:cubicBezTo>
                  <a:cubicBezTo>
                    <a:pt x="714964" y="542040"/>
                    <a:pt x="723671" y="529175"/>
                    <a:pt x="723671" y="514350"/>
                  </a:cubicBezTo>
                  <a:cubicBezTo>
                    <a:pt x="723671" y="493421"/>
                    <a:pt x="706513" y="475954"/>
                    <a:pt x="685599" y="475954"/>
                  </a:cubicBezTo>
                  <a:close/>
                  <a:moveTo>
                    <a:pt x="254607" y="476249"/>
                  </a:moveTo>
                  <a:lnTo>
                    <a:pt x="335511" y="476249"/>
                  </a:lnTo>
                  <a:lnTo>
                    <a:pt x="352465" y="535781"/>
                  </a:lnTo>
                  <a:cubicBezTo>
                    <a:pt x="353512" y="539835"/>
                    <a:pt x="357503" y="542925"/>
                    <a:pt x="361686" y="542924"/>
                  </a:cubicBezTo>
                  <a:cubicBezTo>
                    <a:pt x="379928" y="542924"/>
                    <a:pt x="412801" y="545131"/>
                    <a:pt x="439912" y="553044"/>
                  </a:cubicBezTo>
                  <a:cubicBezTo>
                    <a:pt x="453469" y="557001"/>
                    <a:pt x="465529" y="562445"/>
                    <a:pt x="473523" y="568821"/>
                  </a:cubicBezTo>
                  <a:cubicBezTo>
                    <a:pt x="481518" y="575196"/>
                    <a:pt x="485422" y="581818"/>
                    <a:pt x="485422" y="590549"/>
                  </a:cubicBezTo>
                  <a:cubicBezTo>
                    <a:pt x="485422" y="599281"/>
                    <a:pt x="481373" y="606208"/>
                    <a:pt x="472333" y="613467"/>
                  </a:cubicBezTo>
                  <a:cubicBezTo>
                    <a:pt x="463295" y="620730"/>
                    <a:pt x="449283" y="627376"/>
                    <a:pt x="431584" y="632517"/>
                  </a:cubicBezTo>
                  <a:cubicBezTo>
                    <a:pt x="396187" y="642803"/>
                    <a:pt x="346832" y="647699"/>
                    <a:pt x="295060" y="647699"/>
                  </a:cubicBezTo>
                  <a:cubicBezTo>
                    <a:pt x="243287" y="647699"/>
                    <a:pt x="193931" y="642804"/>
                    <a:pt x="158533" y="632517"/>
                  </a:cubicBezTo>
                  <a:cubicBezTo>
                    <a:pt x="140836" y="627376"/>
                    <a:pt x="126823" y="620730"/>
                    <a:pt x="117784" y="613467"/>
                  </a:cubicBezTo>
                  <a:cubicBezTo>
                    <a:pt x="108746" y="606206"/>
                    <a:pt x="104697" y="599281"/>
                    <a:pt x="104697" y="590549"/>
                  </a:cubicBezTo>
                  <a:cubicBezTo>
                    <a:pt x="104697" y="581818"/>
                    <a:pt x="108600" y="575194"/>
                    <a:pt x="116595" y="568821"/>
                  </a:cubicBezTo>
                  <a:cubicBezTo>
                    <a:pt x="124589" y="562445"/>
                    <a:pt x="136649" y="557001"/>
                    <a:pt x="150205" y="553044"/>
                  </a:cubicBezTo>
                  <a:cubicBezTo>
                    <a:pt x="177316" y="545131"/>
                    <a:pt x="210189" y="542924"/>
                    <a:pt x="228432" y="542924"/>
                  </a:cubicBezTo>
                  <a:cubicBezTo>
                    <a:pt x="232616" y="542925"/>
                    <a:pt x="236606" y="539835"/>
                    <a:pt x="237653" y="535781"/>
                  </a:cubicBezTo>
                  <a:close/>
                  <a:moveTo>
                    <a:pt x="685599" y="495299"/>
                  </a:moveTo>
                  <a:cubicBezTo>
                    <a:pt x="696224" y="495299"/>
                    <a:pt x="704933" y="503716"/>
                    <a:pt x="704933" y="514349"/>
                  </a:cubicBezTo>
                  <a:cubicBezTo>
                    <a:pt x="704933" y="524981"/>
                    <a:pt x="696224" y="533102"/>
                    <a:pt x="685599" y="533102"/>
                  </a:cubicBezTo>
                  <a:cubicBezTo>
                    <a:pt x="674974" y="533102"/>
                    <a:pt x="666562" y="524982"/>
                    <a:pt x="666562" y="514349"/>
                  </a:cubicBezTo>
                  <a:cubicBezTo>
                    <a:pt x="666562" y="503716"/>
                    <a:pt x="674974" y="495299"/>
                    <a:pt x="685599" y="495299"/>
                  </a:cubicBezTo>
                  <a:close/>
                  <a:moveTo>
                    <a:pt x="685894" y="561974"/>
                  </a:moveTo>
                  <a:cubicBezTo>
                    <a:pt x="691264" y="561974"/>
                    <a:pt x="695414" y="566126"/>
                    <a:pt x="695414" y="571499"/>
                  </a:cubicBezTo>
                  <a:cubicBezTo>
                    <a:pt x="695414" y="576872"/>
                    <a:pt x="691264" y="581024"/>
                    <a:pt x="685894" y="581024"/>
                  </a:cubicBezTo>
                  <a:cubicBezTo>
                    <a:pt x="680526" y="581024"/>
                    <a:pt x="676378" y="576872"/>
                    <a:pt x="676378" y="571499"/>
                  </a:cubicBezTo>
                  <a:cubicBezTo>
                    <a:pt x="676378" y="566126"/>
                    <a:pt x="680526" y="561974"/>
                    <a:pt x="685894" y="56197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2E4389-FB43-AB01-1639-071A615C50C9}"/>
                </a:ext>
              </a:extLst>
            </p:cNvPr>
            <p:cNvSpPr txBox="1"/>
            <p:nvPr/>
          </p:nvSpPr>
          <p:spPr>
            <a:xfrm>
              <a:off x="5127051" y="7487626"/>
              <a:ext cx="8330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r">
                <a:defRPr sz="800" b="1">
                  <a:latin typeface="+mj-ea"/>
                  <a:ea typeface="+mj-ea"/>
                </a:defRPr>
              </a:lvl1pPr>
            </a:lstStyle>
            <a:p>
              <a:pPr algn="ctr"/>
              <a:r>
                <a:rPr lang="ko-KR" altLang="en-US" sz="900" dirty="0">
                  <a:latin typeface="+mn-ea"/>
                  <a:ea typeface="+mn-ea"/>
                </a:rPr>
                <a:t>개발자 </a:t>
              </a:r>
              <a:r>
                <a:rPr lang="en-US" altLang="ko-KR" sz="900" dirty="0">
                  <a:latin typeface="+mn-ea"/>
                  <a:ea typeface="+mn-ea"/>
                </a:rPr>
                <a:t>PC</a:t>
              </a:r>
              <a:endParaRPr lang="ko-KR" altLang="en-US" sz="900" dirty="0">
                <a:latin typeface="+mn-ea"/>
                <a:ea typeface="+mn-ea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575953C-193E-8EC8-38D5-04E721770F00}"/>
                </a:ext>
              </a:extLst>
            </p:cNvPr>
            <p:cNvGrpSpPr/>
            <p:nvPr/>
          </p:nvGrpSpPr>
          <p:grpSpPr>
            <a:xfrm>
              <a:off x="5242894" y="6757078"/>
              <a:ext cx="567505" cy="230206"/>
              <a:chOff x="4225758" y="4034984"/>
              <a:chExt cx="914400" cy="370922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155156C9-1A15-51D7-8758-25AD2D68FBF4}"/>
                  </a:ext>
                </a:extLst>
              </p:cNvPr>
              <p:cNvSpPr/>
              <p:nvPr/>
            </p:nvSpPr>
            <p:spPr>
              <a:xfrm>
                <a:off x="4225758" y="4186831"/>
                <a:ext cx="914400" cy="219075"/>
              </a:xfrm>
              <a:custGeom>
                <a:avLst/>
                <a:gdLst>
                  <a:gd name="connsiteX0" fmla="*/ 874347 w 914400"/>
                  <a:gd name="connsiteY0" fmla="*/ 0 h 219075"/>
                  <a:gd name="connsiteX1" fmla="*/ 47625 w 914400"/>
                  <a:gd name="connsiteY1" fmla="*/ 0 h 219075"/>
                  <a:gd name="connsiteX2" fmla="*/ 0 w 914400"/>
                  <a:gd name="connsiteY2" fmla="*/ 47625 h 219075"/>
                  <a:gd name="connsiteX3" fmla="*/ 0 w 914400"/>
                  <a:gd name="connsiteY3" fmla="*/ 154924 h 219075"/>
                  <a:gd name="connsiteX4" fmla="*/ 47625 w 914400"/>
                  <a:gd name="connsiteY4" fmla="*/ 202549 h 219075"/>
                  <a:gd name="connsiteX5" fmla="*/ 94898 w 914400"/>
                  <a:gd name="connsiteY5" fmla="*/ 202549 h 219075"/>
                  <a:gd name="connsiteX6" fmla="*/ 94898 w 914400"/>
                  <a:gd name="connsiteY6" fmla="*/ 223390 h 219075"/>
                  <a:gd name="connsiteX7" fmla="*/ 177260 w 914400"/>
                  <a:gd name="connsiteY7" fmla="*/ 223390 h 219075"/>
                  <a:gd name="connsiteX8" fmla="*/ 177260 w 914400"/>
                  <a:gd name="connsiteY8" fmla="*/ 202549 h 219075"/>
                  <a:gd name="connsiteX9" fmla="*/ 753856 w 914400"/>
                  <a:gd name="connsiteY9" fmla="*/ 202549 h 219075"/>
                  <a:gd name="connsiteX10" fmla="*/ 753856 w 914400"/>
                  <a:gd name="connsiteY10" fmla="*/ 223390 h 219075"/>
                  <a:gd name="connsiteX11" fmla="*/ 836219 w 914400"/>
                  <a:gd name="connsiteY11" fmla="*/ 223390 h 219075"/>
                  <a:gd name="connsiteX12" fmla="*/ 836219 w 914400"/>
                  <a:gd name="connsiteY12" fmla="*/ 202549 h 219075"/>
                  <a:gd name="connsiteX13" fmla="*/ 874338 w 914400"/>
                  <a:gd name="connsiteY13" fmla="*/ 202549 h 219075"/>
                  <a:gd name="connsiteX14" fmla="*/ 921963 w 914400"/>
                  <a:gd name="connsiteY14" fmla="*/ 154924 h 219075"/>
                  <a:gd name="connsiteX15" fmla="*/ 921963 w 914400"/>
                  <a:gd name="connsiteY15" fmla="*/ 47625 h 219075"/>
                  <a:gd name="connsiteX16" fmla="*/ 874347 w 914400"/>
                  <a:gd name="connsiteY16" fmla="*/ 0 h 219075"/>
                  <a:gd name="connsiteX17" fmla="*/ 177260 w 914400"/>
                  <a:gd name="connsiteY17" fmla="*/ 141027 h 219075"/>
                  <a:gd name="connsiteX18" fmla="*/ 94898 w 914400"/>
                  <a:gd name="connsiteY18" fmla="*/ 141027 h 219075"/>
                  <a:gd name="connsiteX19" fmla="*/ 94898 w 914400"/>
                  <a:gd name="connsiteY19" fmla="*/ 67808 h 219075"/>
                  <a:gd name="connsiteX20" fmla="*/ 177260 w 914400"/>
                  <a:gd name="connsiteY20" fmla="*/ 67808 h 219075"/>
                  <a:gd name="connsiteX21" fmla="*/ 177260 w 914400"/>
                  <a:gd name="connsiteY21" fmla="*/ 141027 h 219075"/>
                  <a:gd name="connsiteX22" fmla="*/ 305391 w 914400"/>
                  <a:gd name="connsiteY22" fmla="*/ 141027 h 219075"/>
                  <a:gd name="connsiteX23" fmla="*/ 232172 w 914400"/>
                  <a:gd name="connsiteY23" fmla="*/ 141027 h 219075"/>
                  <a:gd name="connsiteX24" fmla="*/ 232172 w 914400"/>
                  <a:gd name="connsiteY24" fmla="*/ 67808 h 219075"/>
                  <a:gd name="connsiteX25" fmla="*/ 305391 w 914400"/>
                  <a:gd name="connsiteY25" fmla="*/ 67808 h 219075"/>
                  <a:gd name="connsiteX26" fmla="*/ 305391 w 914400"/>
                  <a:gd name="connsiteY26" fmla="*/ 141027 h 219075"/>
                  <a:gd name="connsiteX27" fmla="*/ 433530 w 914400"/>
                  <a:gd name="connsiteY27" fmla="*/ 141027 h 219075"/>
                  <a:gd name="connsiteX28" fmla="*/ 360312 w 914400"/>
                  <a:gd name="connsiteY28" fmla="*/ 141027 h 219075"/>
                  <a:gd name="connsiteX29" fmla="*/ 360312 w 914400"/>
                  <a:gd name="connsiteY29" fmla="*/ 67808 h 219075"/>
                  <a:gd name="connsiteX30" fmla="*/ 433530 w 914400"/>
                  <a:gd name="connsiteY30" fmla="*/ 67808 h 219075"/>
                  <a:gd name="connsiteX31" fmla="*/ 433530 w 914400"/>
                  <a:gd name="connsiteY31" fmla="*/ 141027 h 219075"/>
                  <a:gd name="connsiteX32" fmla="*/ 561661 w 914400"/>
                  <a:gd name="connsiteY32" fmla="*/ 141027 h 219075"/>
                  <a:gd name="connsiteX33" fmla="*/ 488442 w 914400"/>
                  <a:gd name="connsiteY33" fmla="*/ 141027 h 219075"/>
                  <a:gd name="connsiteX34" fmla="*/ 488442 w 914400"/>
                  <a:gd name="connsiteY34" fmla="*/ 67808 h 219075"/>
                  <a:gd name="connsiteX35" fmla="*/ 561661 w 914400"/>
                  <a:gd name="connsiteY35" fmla="*/ 67808 h 219075"/>
                  <a:gd name="connsiteX36" fmla="*/ 561661 w 914400"/>
                  <a:gd name="connsiteY36" fmla="*/ 141027 h 219075"/>
                  <a:gd name="connsiteX37" fmla="*/ 698945 w 914400"/>
                  <a:gd name="connsiteY37" fmla="*/ 141027 h 219075"/>
                  <a:gd name="connsiteX38" fmla="*/ 616582 w 914400"/>
                  <a:gd name="connsiteY38" fmla="*/ 141027 h 219075"/>
                  <a:gd name="connsiteX39" fmla="*/ 616582 w 914400"/>
                  <a:gd name="connsiteY39" fmla="*/ 67808 h 219075"/>
                  <a:gd name="connsiteX40" fmla="*/ 698945 w 914400"/>
                  <a:gd name="connsiteY40" fmla="*/ 67808 h 219075"/>
                  <a:gd name="connsiteX41" fmla="*/ 698945 w 914400"/>
                  <a:gd name="connsiteY41" fmla="*/ 141027 h 219075"/>
                  <a:gd name="connsiteX42" fmla="*/ 836228 w 914400"/>
                  <a:gd name="connsiteY42" fmla="*/ 141027 h 219075"/>
                  <a:gd name="connsiteX43" fmla="*/ 753866 w 914400"/>
                  <a:gd name="connsiteY43" fmla="*/ 141027 h 219075"/>
                  <a:gd name="connsiteX44" fmla="*/ 753866 w 914400"/>
                  <a:gd name="connsiteY44" fmla="*/ 67808 h 219075"/>
                  <a:gd name="connsiteX45" fmla="*/ 836228 w 914400"/>
                  <a:gd name="connsiteY45" fmla="*/ 67808 h 219075"/>
                  <a:gd name="connsiteX46" fmla="*/ 836228 w 914400"/>
                  <a:gd name="connsiteY46" fmla="*/ 141027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914400" h="219075">
                    <a:moveTo>
                      <a:pt x="874347" y="0"/>
                    </a:moveTo>
                    <a:lnTo>
                      <a:pt x="47625" y="0"/>
                    </a:lnTo>
                    <a:cubicBezTo>
                      <a:pt x="21431" y="0"/>
                      <a:pt x="0" y="21431"/>
                      <a:pt x="0" y="47625"/>
                    </a:cubicBezTo>
                    <a:lnTo>
                      <a:pt x="0" y="154924"/>
                    </a:lnTo>
                    <a:cubicBezTo>
                      <a:pt x="0" y="181118"/>
                      <a:pt x="21431" y="202549"/>
                      <a:pt x="47625" y="202549"/>
                    </a:cubicBezTo>
                    <a:lnTo>
                      <a:pt x="94898" y="202549"/>
                    </a:lnTo>
                    <a:lnTo>
                      <a:pt x="94898" y="223390"/>
                    </a:lnTo>
                    <a:lnTo>
                      <a:pt x="177260" y="223390"/>
                    </a:lnTo>
                    <a:lnTo>
                      <a:pt x="177260" y="202549"/>
                    </a:lnTo>
                    <a:lnTo>
                      <a:pt x="753856" y="202549"/>
                    </a:lnTo>
                    <a:lnTo>
                      <a:pt x="753856" y="223390"/>
                    </a:lnTo>
                    <a:lnTo>
                      <a:pt x="836219" y="223390"/>
                    </a:lnTo>
                    <a:lnTo>
                      <a:pt x="836219" y="202549"/>
                    </a:lnTo>
                    <a:lnTo>
                      <a:pt x="874338" y="202549"/>
                    </a:lnTo>
                    <a:cubicBezTo>
                      <a:pt x="900532" y="202549"/>
                      <a:pt x="921963" y="181118"/>
                      <a:pt x="921963" y="154924"/>
                    </a:cubicBezTo>
                    <a:lnTo>
                      <a:pt x="921963" y="47625"/>
                    </a:lnTo>
                    <a:cubicBezTo>
                      <a:pt x="921972" y="21431"/>
                      <a:pt x="900541" y="0"/>
                      <a:pt x="874347" y="0"/>
                    </a:cubicBezTo>
                    <a:close/>
                    <a:moveTo>
                      <a:pt x="177260" y="141027"/>
                    </a:moveTo>
                    <a:lnTo>
                      <a:pt x="94898" y="141027"/>
                    </a:lnTo>
                    <a:lnTo>
                      <a:pt x="94898" y="67808"/>
                    </a:lnTo>
                    <a:lnTo>
                      <a:pt x="177260" y="67808"/>
                    </a:lnTo>
                    <a:lnTo>
                      <a:pt x="177260" y="141027"/>
                    </a:lnTo>
                    <a:close/>
                    <a:moveTo>
                      <a:pt x="305391" y="141027"/>
                    </a:moveTo>
                    <a:lnTo>
                      <a:pt x="232172" y="141027"/>
                    </a:lnTo>
                    <a:lnTo>
                      <a:pt x="232172" y="67808"/>
                    </a:lnTo>
                    <a:lnTo>
                      <a:pt x="305391" y="67808"/>
                    </a:lnTo>
                    <a:lnTo>
                      <a:pt x="305391" y="141027"/>
                    </a:lnTo>
                    <a:close/>
                    <a:moveTo>
                      <a:pt x="433530" y="141027"/>
                    </a:moveTo>
                    <a:lnTo>
                      <a:pt x="360312" y="141027"/>
                    </a:lnTo>
                    <a:lnTo>
                      <a:pt x="360312" y="67808"/>
                    </a:lnTo>
                    <a:lnTo>
                      <a:pt x="433530" y="67808"/>
                    </a:lnTo>
                    <a:lnTo>
                      <a:pt x="433530" y="141027"/>
                    </a:lnTo>
                    <a:close/>
                    <a:moveTo>
                      <a:pt x="561661" y="141027"/>
                    </a:moveTo>
                    <a:lnTo>
                      <a:pt x="488442" y="141027"/>
                    </a:lnTo>
                    <a:lnTo>
                      <a:pt x="488442" y="67808"/>
                    </a:lnTo>
                    <a:lnTo>
                      <a:pt x="561661" y="67808"/>
                    </a:lnTo>
                    <a:lnTo>
                      <a:pt x="561661" y="141027"/>
                    </a:lnTo>
                    <a:close/>
                    <a:moveTo>
                      <a:pt x="698945" y="141027"/>
                    </a:moveTo>
                    <a:lnTo>
                      <a:pt x="616582" y="141027"/>
                    </a:lnTo>
                    <a:lnTo>
                      <a:pt x="616582" y="67808"/>
                    </a:lnTo>
                    <a:lnTo>
                      <a:pt x="698945" y="67808"/>
                    </a:lnTo>
                    <a:lnTo>
                      <a:pt x="698945" y="141027"/>
                    </a:lnTo>
                    <a:close/>
                    <a:moveTo>
                      <a:pt x="836228" y="141027"/>
                    </a:moveTo>
                    <a:lnTo>
                      <a:pt x="753866" y="141027"/>
                    </a:lnTo>
                    <a:lnTo>
                      <a:pt x="753866" y="67808"/>
                    </a:lnTo>
                    <a:lnTo>
                      <a:pt x="836228" y="67808"/>
                    </a:lnTo>
                    <a:lnTo>
                      <a:pt x="836228" y="14102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F17C005F-3992-08FF-51D9-CF16A8F06FF0}"/>
                  </a:ext>
                </a:extLst>
              </p:cNvPr>
              <p:cNvSpPr/>
              <p:nvPr/>
            </p:nvSpPr>
            <p:spPr>
              <a:xfrm>
                <a:off x="4267125" y="4034984"/>
                <a:ext cx="838200" cy="123825"/>
              </a:xfrm>
              <a:custGeom>
                <a:avLst/>
                <a:gdLst>
                  <a:gd name="connsiteX0" fmla="*/ 603237 w 838200"/>
                  <a:gd name="connsiteY0" fmla="*/ 0 h 123825"/>
                  <a:gd name="connsiteX1" fmla="*/ 241297 w 838200"/>
                  <a:gd name="connsiteY1" fmla="*/ 0 h 123825"/>
                  <a:gd name="connsiteX2" fmla="*/ 0 w 838200"/>
                  <a:gd name="connsiteY2" fmla="*/ 128140 h 123825"/>
                  <a:gd name="connsiteX3" fmla="*/ 844534 w 838200"/>
                  <a:gd name="connsiteY3" fmla="*/ 128140 h 123825"/>
                  <a:gd name="connsiteX4" fmla="*/ 603237 w 838200"/>
                  <a:gd name="connsiteY4" fmla="*/ 0 h 123825"/>
                  <a:gd name="connsiteX5" fmla="*/ 405889 w 838200"/>
                  <a:gd name="connsiteY5" fmla="*/ 55712 h 123825"/>
                  <a:gd name="connsiteX6" fmla="*/ 279121 w 838200"/>
                  <a:gd name="connsiteY6" fmla="*/ 55712 h 123825"/>
                  <a:gd name="connsiteX7" fmla="*/ 279121 w 838200"/>
                  <a:gd name="connsiteY7" fmla="*/ 81524 h 123825"/>
                  <a:gd name="connsiteX8" fmla="*/ 218256 w 838200"/>
                  <a:gd name="connsiteY8" fmla="*/ 46377 h 123825"/>
                  <a:gd name="connsiteX9" fmla="*/ 279121 w 838200"/>
                  <a:gd name="connsiteY9" fmla="*/ 11240 h 123825"/>
                  <a:gd name="connsiteX10" fmla="*/ 279121 w 838200"/>
                  <a:gd name="connsiteY10" fmla="*/ 36662 h 123825"/>
                  <a:gd name="connsiteX11" fmla="*/ 405889 w 838200"/>
                  <a:gd name="connsiteY11" fmla="*/ 36662 h 123825"/>
                  <a:gd name="connsiteX12" fmla="*/ 405889 w 838200"/>
                  <a:gd name="connsiteY12" fmla="*/ 55712 h 123825"/>
                  <a:gd name="connsiteX13" fmla="*/ 437931 w 838200"/>
                  <a:gd name="connsiteY13" fmla="*/ 83153 h 123825"/>
                  <a:gd name="connsiteX14" fmla="*/ 437931 w 838200"/>
                  <a:gd name="connsiteY14" fmla="*/ 64103 h 123825"/>
                  <a:gd name="connsiteX15" fmla="*/ 564690 w 838200"/>
                  <a:gd name="connsiteY15" fmla="*/ 64103 h 123825"/>
                  <a:gd name="connsiteX16" fmla="*/ 564690 w 838200"/>
                  <a:gd name="connsiteY16" fmla="*/ 38290 h 123825"/>
                  <a:gd name="connsiteX17" fmla="*/ 625554 w 838200"/>
                  <a:gd name="connsiteY17" fmla="*/ 73438 h 123825"/>
                  <a:gd name="connsiteX18" fmla="*/ 564690 w 838200"/>
                  <a:gd name="connsiteY18" fmla="*/ 108575 h 123825"/>
                  <a:gd name="connsiteX19" fmla="*/ 564690 w 838200"/>
                  <a:gd name="connsiteY19" fmla="*/ 83153 h 123825"/>
                  <a:gd name="connsiteX20" fmla="*/ 437931 w 838200"/>
                  <a:gd name="connsiteY20" fmla="*/ 83153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38200" h="123825">
                    <a:moveTo>
                      <a:pt x="603237" y="0"/>
                    </a:moveTo>
                    <a:lnTo>
                      <a:pt x="241297" y="0"/>
                    </a:lnTo>
                    <a:lnTo>
                      <a:pt x="0" y="128140"/>
                    </a:lnTo>
                    <a:lnTo>
                      <a:pt x="844534" y="128140"/>
                    </a:lnTo>
                    <a:lnTo>
                      <a:pt x="603237" y="0"/>
                    </a:lnTo>
                    <a:close/>
                    <a:moveTo>
                      <a:pt x="405889" y="55712"/>
                    </a:moveTo>
                    <a:lnTo>
                      <a:pt x="279121" y="55712"/>
                    </a:lnTo>
                    <a:lnTo>
                      <a:pt x="279121" y="81524"/>
                    </a:lnTo>
                    <a:lnTo>
                      <a:pt x="218256" y="46377"/>
                    </a:lnTo>
                    <a:lnTo>
                      <a:pt x="279121" y="11240"/>
                    </a:lnTo>
                    <a:lnTo>
                      <a:pt x="279121" y="36662"/>
                    </a:lnTo>
                    <a:lnTo>
                      <a:pt x="405889" y="36662"/>
                    </a:lnTo>
                    <a:lnTo>
                      <a:pt x="405889" y="55712"/>
                    </a:lnTo>
                    <a:close/>
                    <a:moveTo>
                      <a:pt x="437931" y="83153"/>
                    </a:moveTo>
                    <a:lnTo>
                      <a:pt x="437931" y="64103"/>
                    </a:lnTo>
                    <a:lnTo>
                      <a:pt x="564690" y="64103"/>
                    </a:lnTo>
                    <a:lnTo>
                      <a:pt x="564690" y="38290"/>
                    </a:lnTo>
                    <a:lnTo>
                      <a:pt x="625554" y="73438"/>
                    </a:lnTo>
                    <a:lnTo>
                      <a:pt x="564690" y="108575"/>
                    </a:lnTo>
                    <a:lnTo>
                      <a:pt x="564690" y="83153"/>
                    </a:lnTo>
                    <a:lnTo>
                      <a:pt x="437931" y="83153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47132453-E009-CD83-3A53-FFA67E5A06BE}"/>
                </a:ext>
              </a:extLst>
            </p:cNvPr>
            <p:cNvSpPr txBox="1"/>
            <p:nvPr/>
          </p:nvSpPr>
          <p:spPr>
            <a:xfrm>
              <a:off x="4673980" y="6720175"/>
              <a:ext cx="656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r">
                <a:defRPr sz="800" b="1">
                  <a:latin typeface="+mj-ea"/>
                  <a:ea typeface="+mj-ea"/>
                </a:defRPr>
              </a:lvl1pPr>
            </a:lstStyle>
            <a:p>
              <a:pPr algn="ctr"/>
              <a:r>
                <a:rPr lang="ko-KR" altLang="en-US" sz="900" dirty="0" err="1">
                  <a:latin typeface="+mn-ea"/>
                  <a:ea typeface="+mn-ea"/>
                </a:rPr>
                <a:t>내부망</a:t>
              </a:r>
              <a:endParaRPr lang="en-US" altLang="ko-KR" sz="900" dirty="0">
                <a:latin typeface="+mn-ea"/>
                <a:ea typeface="+mn-ea"/>
              </a:endParaRPr>
            </a:p>
            <a:p>
              <a:pPr algn="ctr"/>
              <a:r>
                <a:rPr lang="ko-KR" altLang="en-US" sz="900" dirty="0">
                  <a:latin typeface="+mn-ea"/>
                  <a:ea typeface="+mn-ea"/>
                </a:rPr>
                <a:t>스위치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ECCF99D-D9E6-CCAF-2C48-724C5BAEF789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5807932" y="6613232"/>
            <a:ext cx="3101835" cy="293724"/>
          </a:xfrm>
          <a:prstGeom prst="bentConnector3">
            <a:avLst>
              <a:gd name="adj1" fmla="val 26976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2" name="Google Shape;1064;p36">
            <a:extLst>
              <a:ext uri="{FF2B5EF4-FFF2-40B4-BE49-F238E27FC236}">
                <a16:creationId xmlns:a16="http://schemas.microsoft.com/office/drawing/2014/main" id="{AAFFDBD2-EED4-3F3B-EEC7-1B747C8D72A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39939" y="4276266"/>
            <a:ext cx="429768" cy="429768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TextBox 532">
            <a:extLst>
              <a:ext uri="{FF2B5EF4-FFF2-40B4-BE49-F238E27FC236}">
                <a16:creationId xmlns:a16="http://schemas.microsoft.com/office/drawing/2014/main" id="{9D722392-A0FF-E823-A9DD-95B0136F069A}"/>
              </a:ext>
            </a:extLst>
          </p:cNvPr>
          <p:cNvSpPr txBox="1"/>
          <p:nvPr/>
        </p:nvSpPr>
        <p:spPr>
          <a:xfrm>
            <a:off x="2623959" y="4561603"/>
            <a:ext cx="5971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00" b="1">
                <a:latin typeface="+mj-ea"/>
                <a:ea typeface="+mj-ea"/>
              </a:defRPr>
            </a:lvl1pPr>
          </a:lstStyle>
          <a:p>
            <a:pPr algn="ctr"/>
            <a:r>
              <a:rPr lang="ko-KR" altLang="en-US" sz="900" dirty="0">
                <a:latin typeface="+mn-ea"/>
                <a:ea typeface="+mn-ea"/>
              </a:rPr>
              <a:t>복합기</a:t>
            </a:r>
          </a:p>
        </p:txBody>
      </p:sp>
      <p:cxnSp>
        <p:nvCxnSpPr>
          <p:cNvPr id="534" name="직선 연결선 533">
            <a:extLst>
              <a:ext uri="{FF2B5EF4-FFF2-40B4-BE49-F238E27FC236}">
                <a16:creationId xmlns:a16="http://schemas.microsoft.com/office/drawing/2014/main" id="{F26D2D15-DFC4-238F-9868-8A69B1E521A7}"/>
              </a:ext>
            </a:extLst>
          </p:cNvPr>
          <p:cNvCxnSpPr>
            <a:cxnSpLocks/>
            <a:stCxn id="128" idx="33"/>
          </p:cNvCxnSpPr>
          <p:nvPr/>
        </p:nvCxnSpPr>
        <p:spPr>
          <a:xfrm flipH="1">
            <a:off x="2966979" y="4095280"/>
            <a:ext cx="813939" cy="302685"/>
          </a:xfrm>
          <a:prstGeom prst="line">
            <a:avLst/>
          </a:prstGeom>
          <a:ln w="1905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0D50CC94-2395-4F17-B621-F63C14ABBCB5}"/>
              </a:ext>
            </a:extLst>
          </p:cNvPr>
          <p:cNvGrpSpPr/>
          <p:nvPr/>
        </p:nvGrpSpPr>
        <p:grpSpPr>
          <a:xfrm>
            <a:off x="8764046" y="5755470"/>
            <a:ext cx="183805" cy="328852"/>
            <a:chOff x="8754622" y="3573898"/>
            <a:chExt cx="183805" cy="3288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24B69F-C916-6D3D-D614-5324A8CE3782}"/>
                </a:ext>
              </a:extLst>
            </p:cNvPr>
            <p:cNvSpPr txBox="1"/>
            <p:nvPr/>
          </p:nvSpPr>
          <p:spPr>
            <a:xfrm>
              <a:off x="8756203" y="3573898"/>
              <a:ext cx="182224" cy="769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lIns="18000" tIns="0" rIns="18000" bIns="0" rtlCol="0">
              <a:spAutoFit/>
            </a:bodyPr>
            <a:lstStyle>
              <a:defPPr>
                <a:defRPr lang="ko-KR"/>
              </a:defPPr>
              <a:lvl1pPr>
                <a:defRPr sz="500" b="0">
                  <a:solidFill>
                    <a:prstClr val="black"/>
                  </a:solidFill>
                  <a:latin typeface="Consolas" panose="020B0609020204030204" pitchFamily="49" charset="0"/>
                  <a:ea typeface="+mj-ea"/>
                </a:defRPr>
              </a:lvl1pPr>
            </a:lstStyle>
            <a:p>
              <a:pPr algn="ctr"/>
              <a:r>
                <a:rPr lang="en-US" altLang="ko-KR" dirty="0">
                  <a:latin typeface="+mn-ea"/>
                  <a:ea typeface="+mn-ea"/>
                </a:rPr>
                <a:t>int14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956C56-E230-8D15-EDBC-486BF2B27CE7}"/>
                </a:ext>
              </a:extLst>
            </p:cNvPr>
            <p:cNvSpPr txBox="1"/>
            <p:nvPr/>
          </p:nvSpPr>
          <p:spPr>
            <a:xfrm>
              <a:off x="8754622" y="3825806"/>
              <a:ext cx="182225" cy="769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lIns="18000" tIns="0" rIns="18000" bIns="0" rtlCol="0">
              <a:spAutoFit/>
            </a:bodyPr>
            <a:lstStyle>
              <a:defPPr>
                <a:defRPr lang="ko-KR"/>
              </a:defPPr>
              <a:lvl1pPr>
                <a:defRPr sz="500" b="0">
                  <a:solidFill>
                    <a:prstClr val="black"/>
                  </a:solidFill>
                  <a:latin typeface="Consolas" panose="020B0609020204030204" pitchFamily="49" charset="0"/>
                  <a:ea typeface="+mj-ea"/>
                </a:defRPr>
              </a:lvl1pPr>
            </a:lstStyle>
            <a:p>
              <a:pPr algn="ctr"/>
              <a:r>
                <a:rPr lang="en-US" altLang="ko-KR" dirty="0">
                  <a:latin typeface="+mn-ea"/>
                  <a:ea typeface="+mn-ea"/>
                </a:rPr>
                <a:t>int13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E0EBC4B-0A06-29CC-F11C-6CC79395E7C6}"/>
              </a:ext>
            </a:extLst>
          </p:cNvPr>
          <p:cNvSpPr txBox="1"/>
          <p:nvPr/>
        </p:nvSpPr>
        <p:spPr>
          <a:xfrm>
            <a:off x="8328779" y="5767872"/>
            <a:ext cx="494381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Switch</a:t>
            </a:r>
          </a:p>
          <a:p>
            <a:pPr algn="ctr"/>
            <a:r>
              <a:rPr lang="en-US" altLang="ko-KR" sz="800" dirty="0"/>
              <a:t>mode</a:t>
            </a:r>
            <a:endParaRPr lang="ko-KR" alt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489B6-AA0C-FF7A-E9AF-F845301B067B}"/>
              </a:ext>
            </a:extLst>
          </p:cNvPr>
          <p:cNvSpPr txBox="1"/>
          <p:nvPr/>
        </p:nvSpPr>
        <p:spPr>
          <a:xfrm>
            <a:off x="9185409" y="5974424"/>
            <a:ext cx="49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Route</a:t>
            </a:r>
          </a:p>
          <a:p>
            <a:pPr algn="ctr"/>
            <a:r>
              <a:rPr lang="en-US" altLang="ko-KR" sz="800" dirty="0"/>
              <a:t>mode</a:t>
            </a:r>
            <a:endParaRPr lang="ko-KR" alt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85F1A-4870-124C-7AA6-64DF3B8EDDA4}"/>
              </a:ext>
            </a:extLst>
          </p:cNvPr>
          <p:cNvSpPr txBox="1"/>
          <p:nvPr/>
        </p:nvSpPr>
        <p:spPr>
          <a:xfrm>
            <a:off x="3745100" y="2979542"/>
            <a:ext cx="49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Route</a:t>
            </a:r>
          </a:p>
          <a:p>
            <a:pPr algn="ctr"/>
            <a:r>
              <a:rPr lang="en-US" altLang="ko-KR" sz="800" dirty="0"/>
              <a:t>mode</a:t>
            </a:r>
            <a:endParaRPr lang="ko-KR" alt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AC0714-C837-3FD7-5C76-6A79BDF49F4E}"/>
              </a:ext>
            </a:extLst>
          </p:cNvPr>
          <p:cNvSpPr txBox="1"/>
          <p:nvPr/>
        </p:nvSpPr>
        <p:spPr>
          <a:xfrm>
            <a:off x="597300" y="866845"/>
            <a:ext cx="1801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Update Date</a:t>
            </a:r>
            <a:r>
              <a:rPr lang="ko-KR" altLang="en-US" sz="1100" dirty="0"/>
              <a:t> </a:t>
            </a:r>
            <a:r>
              <a:rPr lang="en-US" altLang="ko-KR" sz="1100" dirty="0"/>
              <a:t>: 2025.02.06</a:t>
            </a:r>
            <a:endParaRPr lang="ko-KR" altLang="en-US" sz="11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B9BAEF6-F6CE-DE63-1063-ED03A970C4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0568" y="3371396"/>
            <a:ext cx="605976" cy="245586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A120C3F-3072-8305-142C-D0664D9BE353}"/>
              </a:ext>
            </a:extLst>
          </p:cNvPr>
          <p:cNvCxnSpPr>
            <a:cxnSpLocks/>
          </p:cNvCxnSpPr>
          <p:nvPr/>
        </p:nvCxnSpPr>
        <p:spPr>
          <a:xfrm>
            <a:off x="3745565" y="3089419"/>
            <a:ext cx="0" cy="305884"/>
          </a:xfrm>
          <a:prstGeom prst="line">
            <a:avLst/>
          </a:prstGeom>
          <a:ln w="1905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2E99EF7-34D2-F3ED-372A-6916F11DA41B}"/>
              </a:ext>
            </a:extLst>
          </p:cNvPr>
          <p:cNvSpPr txBox="1"/>
          <p:nvPr/>
        </p:nvSpPr>
        <p:spPr>
          <a:xfrm>
            <a:off x="3995780" y="3357285"/>
            <a:ext cx="12800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00" b="1">
                <a:latin typeface="+mj-ea"/>
                <a:ea typeface="+mj-ea"/>
              </a:defRPr>
            </a:lvl1pPr>
          </a:lstStyle>
          <a:p>
            <a:pPr algn="ctr"/>
            <a:r>
              <a:rPr lang="ko-KR" altLang="en-US" sz="1050" dirty="0">
                <a:latin typeface="+mn-ea"/>
                <a:ea typeface="+mn-ea"/>
              </a:rPr>
              <a:t>유해차단시스템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2403157-F56A-642F-758C-7F2BA7EFD4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7821" y="6036110"/>
            <a:ext cx="640305" cy="136859"/>
          </a:xfrm>
          <a:prstGeom prst="rect">
            <a:avLst/>
          </a:prstGeom>
        </p:spPr>
      </p:pic>
      <p:cxnSp>
        <p:nvCxnSpPr>
          <p:cNvPr id="31" name="직선 연결선 146">
            <a:extLst>
              <a:ext uri="{FF2B5EF4-FFF2-40B4-BE49-F238E27FC236}">
                <a16:creationId xmlns:a16="http://schemas.microsoft.com/office/drawing/2014/main" id="{6A4D3CED-C0B6-772A-58FA-CDED033925EE}"/>
              </a:ext>
            </a:extLst>
          </p:cNvPr>
          <p:cNvCxnSpPr>
            <a:cxnSpLocks/>
            <a:stCxn id="30" idx="2"/>
          </p:cNvCxnSpPr>
          <p:nvPr/>
        </p:nvCxnSpPr>
        <p:spPr>
          <a:xfrm rot="5400000">
            <a:off x="9747371" y="5898902"/>
            <a:ext cx="396536" cy="944671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91BA0E3-8AEB-5611-7417-BE4283C703E0}"/>
              </a:ext>
            </a:extLst>
          </p:cNvPr>
          <p:cNvSpPr txBox="1"/>
          <p:nvPr/>
        </p:nvSpPr>
        <p:spPr>
          <a:xfrm>
            <a:off x="10381727" y="6151876"/>
            <a:ext cx="4785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00" b="1">
                <a:latin typeface="+mj-ea"/>
                <a:ea typeface="+mj-ea"/>
              </a:defRPr>
            </a:lvl1pPr>
          </a:lstStyle>
          <a:p>
            <a:pPr algn="ctr"/>
            <a:r>
              <a:rPr lang="en-US" altLang="ko-KR" sz="1050" dirty="0">
                <a:latin typeface="+mn-ea"/>
                <a:ea typeface="+mn-ea"/>
              </a:rPr>
              <a:t>NAC</a:t>
            </a:r>
            <a:endParaRPr lang="ko-KR" altLang="en-US" sz="10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7742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8D915-EA55-F1ED-7AB9-0BE494BA8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326EE8-9850-E0E8-9123-07DFA7635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1" y="1681780"/>
            <a:ext cx="11637818" cy="6237640"/>
          </a:xfrm>
          <a:prstGeom prst="rect">
            <a:avLst/>
          </a:prstGeom>
        </p:spPr>
      </p:pic>
      <p:sp>
        <p:nvSpPr>
          <p:cNvPr id="2" name="Google Shape;165;p2">
            <a:extLst>
              <a:ext uri="{FF2B5EF4-FFF2-40B4-BE49-F238E27FC236}">
                <a16:creationId xmlns:a16="http://schemas.microsoft.com/office/drawing/2014/main" id="{7AEA8EBF-1955-BB60-E9C2-3EF4FDB4E8C9}"/>
              </a:ext>
            </a:extLst>
          </p:cNvPr>
          <p:cNvSpPr txBox="1"/>
          <p:nvPr/>
        </p:nvSpPr>
        <p:spPr>
          <a:xfrm>
            <a:off x="212438" y="92988"/>
            <a:ext cx="4782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+mn-lt"/>
                <a:ea typeface="Malgun Gothic"/>
                <a:sym typeface="Malgun Gothic"/>
              </a:rPr>
              <a:t>2. </a:t>
            </a:r>
            <a:r>
              <a:rPr lang="ko-KR" altLang="en-US" sz="1800" dirty="0">
                <a:solidFill>
                  <a:schemeClr val="dk1"/>
                </a:solidFill>
                <a:latin typeface="+mn-lt"/>
                <a:ea typeface="Malgun Gothic"/>
                <a:sym typeface="Malgun Gothic"/>
              </a:rPr>
              <a:t>유해차단시스템</a:t>
            </a:r>
            <a:endParaRPr sz="1400" dirty="0">
              <a:latin typeface="+mn-lt"/>
            </a:endParaRPr>
          </a:p>
        </p:txBody>
      </p:sp>
      <p:cxnSp>
        <p:nvCxnSpPr>
          <p:cNvPr id="4" name="Google Shape;164;p2">
            <a:extLst>
              <a:ext uri="{FF2B5EF4-FFF2-40B4-BE49-F238E27FC236}">
                <a16:creationId xmlns:a16="http://schemas.microsoft.com/office/drawing/2014/main" id="{13F92169-A368-C46D-D2A7-0E99A78DDB19}"/>
              </a:ext>
            </a:extLst>
          </p:cNvPr>
          <p:cNvCxnSpPr/>
          <p:nvPr/>
        </p:nvCxnSpPr>
        <p:spPr>
          <a:xfrm>
            <a:off x="304800" y="468561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F51E9A5-7993-D67B-8207-92794E4EE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0" y="9373771"/>
            <a:ext cx="12802050" cy="2274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949D71-C655-226D-24DB-581299F0BF6F}"/>
              </a:ext>
            </a:extLst>
          </p:cNvPr>
          <p:cNvSpPr/>
          <p:nvPr/>
        </p:nvSpPr>
        <p:spPr>
          <a:xfrm>
            <a:off x="9602600" y="9380046"/>
            <a:ext cx="3125057" cy="215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lt"/>
              </a:rPr>
              <a:t>© </a:t>
            </a:r>
            <a:r>
              <a:rPr lang="en" altLang="ko-KR" sz="800" dirty="0" err="1">
                <a:solidFill>
                  <a:schemeClr val="bg1"/>
                </a:solidFill>
                <a:latin typeface="+mn-lt"/>
              </a:rPr>
              <a:t>Kornec</a:t>
            </a:r>
            <a:r>
              <a:rPr lang="en" altLang="ko-KR" sz="800" dirty="0">
                <a:solidFill>
                  <a:schemeClr val="bg1"/>
                </a:solidFill>
                <a:latin typeface="+mn-lt"/>
              </a:rPr>
              <a:t>. All Rights Reserved.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29463B-87B1-B26D-A840-5D51B8DE53A8}"/>
              </a:ext>
            </a:extLst>
          </p:cNvPr>
          <p:cNvSpPr txBox="1"/>
          <p:nvPr/>
        </p:nvSpPr>
        <p:spPr>
          <a:xfrm>
            <a:off x="653148" y="796130"/>
            <a:ext cx="3658374" cy="345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접속 정보 </a:t>
            </a:r>
            <a:r>
              <a:rPr kumimoji="1" lang="en-US" altLang="ko-KR" dirty="0"/>
              <a:t>: https://172.20.71:8500</a:t>
            </a:r>
          </a:p>
        </p:txBody>
      </p:sp>
    </p:spTree>
    <p:extLst>
      <p:ext uri="{BB962C8B-B14F-4D97-AF65-F5344CB8AC3E}">
        <p14:creationId xmlns:p14="http://schemas.microsoft.com/office/powerpoint/2010/main" val="2471504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E2FD418-B779-D7CD-9939-6F7154232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1" y="1501282"/>
            <a:ext cx="11637818" cy="6598636"/>
          </a:xfrm>
          <a:prstGeom prst="rect">
            <a:avLst/>
          </a:prstGeom>
        </p:spPr>
      </p:pic>
      <p:cxnSp>
        <p:nvCxnSpPr>
          <p:cNvPr id="3" name="Google Shape;164;p2">
            <a:extLst>
              <a:ext uri="{FF2B5EF4-FFF2-40B4-BE49-F238E27FC236}">
                <a16:creationId xmlns:a16="http://schemas.microsoft.com/office/drawing/2014/main" id="{0E7641E8-40FA-649D-D555-162390144950}"/>
              </a:ext>
            </a:extLst>
          </p:cNvPr>
          <p:cNvCxnSpPr/>
          <p:nvPr/>
        </p:nvCxnSpPr>
        <p:spPr>
          <a:xfrm>
            <a:off x="304800" y="468561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A1C1F7F-1373-4080-89D4-92A708A7A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0" y="9373771"/>
            <a:ext cx="12802050" cy="2274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5680FA9-555A-B2DA-1B8F-9A0FA681C359}"/>
              </a:ext>
            </a:extLst>
          </p:cNvPr>
          <p:cNvSpPr/>
          <p:nvPr/>
        </p:nvSpPr>
        <p:spPr>
          <a:xfrm>
            <a:off x="9602600" y="9380046"/>
            <a:ext cx="3125057" cy="215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lt"/>
              </a:rPr>
              <a:t>© </a:t>
            </a:r>
            <a:r>
              <a:rPr lang="en" altLang="ko-KR" sz="800" dirty="0" err="1">
                <a:solidFill>
                  <a:schemeClr val="bg1"/>
                </a:solidFill>
                <a:latin typeface="+mn-lt"/>
              </a:rPr>
              <a:t>Kornec</a:t>
            </a:r>
            <a:r>
              <a:rPr lang="en" altLang="ko-KR" sz="800" dirty="0">
                <a:solidFill>
                  <a:schemeClr val="bg1"/>
                </a:solidFill>
                <a:latin typeface="+mn-lt"/>
              </a:rPr>
              <a:t>. All Rights Reserved.</a:t>
            </a:r>
          </a:p>
        </p:txBody>
      </p:sp>
      <p:sp>
        <p:nvSpPr>
          <p:cNvPr id="7" name="Google Shape;165;p2">
            <a:extLst>
              <a:ext uri="{FF2B5EF4-FFF2-40B4-BE49-F238E27FC236}">
                <a16:creationId xmlns:a16="http://schemas.microsoft.com/office/drawing/2014/main" id="{18A81DCD-3301-765E-4BAE-09447D111743}"/>
              </a:ext>
            </a:extLst>
          </p:cNvPr>
          <p:cNvSpPr txBox="1"/>
          <p:nvPr/>
        </p:nvSpPr>
        <p:spPr>
          <a:xfrm>
            <a:off x="212438" y="92988"/>
            <a:ext cx="4782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+mn-lt"/>
                <a:ea typeface="Malgun Gothic"/>
                <a:sym typeface="Malgun Gothic"/>
              </a:rPr>
              <a:t>2. </a:t>
            </a:r>
            <a:r>
              <a:rPr lang="ko-KR" altLang="en-US" sz="1800" dirty="0">
                <a:solidFill>
                  <a:schemeClr val="dk1"/>
                </a:solidFill>
                <a:latin typeface="+mn-lt"/>
                <a:ea typeface="Malgun Gothic"/>
                <a:sym typeface="Malgun Gothic"/>
              </a:rPr>
              <a:t>유해차단시스템</a:t>
            </a:r>
            <a:endParaRPr sz="14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78E2A-F560-BE74-4995-EF76502C9A22}"/>
              </a:ext>
            </a:extLst>
          </p:cNvPr>
          <p:cNvSpPr txBox="1"/>
          <p:nvPr/>
        </p:nvSpPr>
        <p:spPr>
          <a:xfrm>
            <a:off x="653148" y="796130"/>
            <a:ext cx="1802096" cy="345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대시보드 현황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674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AD6A6-B1CA-7121-AE09-F0EF32E8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1E6189B-A1A2-0BB8-FFDA-E46CD4EB6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1" y="1677148"/>
            <a:ext cx="11637818" cy="6246904"/>
          </a:xfrm>
          <a:prstGeom prst="rect">
            <a:avLst/>
          </a:prstGeom>
        </p:spPr>
      </p:pic>
      <p:cxnSp>
        <p:nvCxnSpPr>
          <p:cNvPr id="3" name="Google Shape;164;p2">
            <a:extLst>
              <a:ext uri="{FF2B5EF4-FFF2-40B4-BE49-F238E27FC236}">
                <a16:creationId xmlns:a16="http://schemas.microsoft.com/office/drawing/2014/main" id="{FBB9A117-7305-269C-27B6-719984285678}"/>
              </a:ext>
            </a:extLst>
          </p:cNvPr>
          <p:cNvCxnSpPr/>
          <p:nvPr/>
        </p:nvCxnSpPr>
        <p:spPr>
          <a:xfrm>
            <a:off x="304800" y="468561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C621206-D7A3-F00D-3780-88AB81016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0" y="9373771"/>
            <a:ext cx="12802050" cy="2274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4659C57-4FFE-C9D0-BC0D-2D4528A0C8A3}"/>
              </a:ext>
            </a:extLst>
          </p:cNvPr>
          <p:cNvSpPr/>
          <p:nvPr/>
        </p:nvSpPr>
        <p:spPr>
          <a:xfrm>
            <a:off x="9602600" y="9380046"/>
            <a:ext cx="3125057" cy="215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lt"/>
              </a:rPr>
              <a:t>© </a:t>
            </a:r>
            <a:r>
              <a:rPr lang="en" altLang="ko-KR" sz="800" dirty="0" err="1">
                <a:solidFill>
                  <a:schemeClr val="bg1"/>
                </a:solidFill>
                <a:latin typeface="+mn-lt"/>
              </a:rPr>
              <a:t>Kornec</a:t>
            </a:r>
            <a:r>
              <a:rPr lang="en" altLang="ko-KR" sz="800" dirty="0">
                <a:solidFill>
                  <a:schemeClr val="bg1"/>
                </a:solidFill>
                <a:latin typeface="+mn-lt"/>
              </a:rPr>
              <a:t>. All Rights Reserved.</a:t>
            </a:r>
          </a:p>
        </p:txBody>
      </p:sp>
      <p:sp>
        <p:nvSpPr>
          <p:cNvPr id="7" name="Google Shape;165;p2">
            <a:extLst>
              <a:ext uri="{FF2B5EF4-FFF2-40B4-BE49-F238E27FC236}">
                <a16:creationId xmlns:a16="http://schemas.microsoft.com/office/drawing/2014/main" id="{2EB963FE-6777-EC42-6768-1482CAF5C9C3}"/>
              </a:ext>
            </a:extLst>
          </p:cNvPr>
          <p:cNvSpPr txBox="1"/>
          <p:nvPr/>
        </p:nvSpPr>
        <p:spPr>
          <a:xfrm>
            <a:off x="212438" y="92988"/>
            <a:ext cx="4782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+mn-lt"/>
                <a:ea typeface="Malgun Gothic"/>
                <a:sym typeface="Malgun Gothic"/>
              </a:rPr>
              <a:t>2. </a:t>
            </a:r>
            <a:r>
              <a:rPr lang="ko-KR" altLang="en-US" sz="1800" dirty="0">
                <a:solidFill>
                  <a:schemeClr val="dk1"/>
                </a:solidFill>
                <a:latin typeface="+mn-lt"/>
                <a:ea typeface="Malgun Gothic"/>
                <a:sym typeface="Malgun Gothic"/>
              </a:rPr>
              <a:t>유해차단시스템</a:t>
            </a:r>
            <a:endParaRPr sz="14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EB681-B54E-E30C-44C8-7A335F89673D}"/>
              </a:ext>
            </a:extLst>
          </p:cNvPr>
          <p:cNvSpPr txBox="1"/>
          <p:nvPr/>
        </p:nvSpPr>
        <p:spPr>
          <a:xfrm>
            <a:off x="653148" y="796130"/>
            <a:ext cx="2073003" cy="345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실시간 로그 확인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40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F4244-DEE8-37CF-6A32-E243388A9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8A1AC1-AC84-D061-5910-6E965716D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1" y="1613327"/>
            <a:ext cx="11637818" cy="6374545"/>
          </a:xfrm>
          <a:prstGeom prst="rect">
            <a:avLst/>
          </a:prstGeom>
        </p:spPr>
      </p:pic>
      <p:cxnSp>
        <p:nvCxnSpPr>
          <p:cNvPr id="4" name="Google Shape;164;p2">
            <a:extLst>
              <a:ext uri="{FF2B5EF4-FFF2-40B4-BE49-F238E27FC236}">
                <a16:creationId xmlns:a16="http://schemas.microsoft.com/office/drawing/2014/main" id="{7237F9EE-E308-F325-3323-500C8C605D6E}"/>
              </a:ext>
            </a:extLst>
          </p:cNvPr>
          <p:cNvCxnSpPr/>
          <p:nvPr/>
        </p:nvCxnSpPr>
        <p:spPr>
          <a:xfrm>
            <a:off x="304800" y="468561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1F73561-3211-A5AA-96AF-9E7479F6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0" y="9373771"/>
            <a:ext cx="12802050" cy="2274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30696C9-BA0B-E93C-E31D-A9956706E7AE}"/>
              </a:ext>
            </a:extLst>
          </p:cNvPr>
          <p:cNvSpPr/>
          <p:nvPr/>
        </p:nvSpPr>
        <p:spPr>
          <a:xfrm>
            <a:off x="9602600" y="9380046"/>
            <a:ext cx="3125057" cy="215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lt"/>
              </a:rPr>
              <a:t>© </a:t>
            </a:r>
            <a:r>
              <a:rPr lang="en" altLang="ko-KR" sz="800" dirty="0" err="1">
                <a:solidFill>
                  <a:schemeClr val="bg1"/>
                </a:solidFill>
                <a:latin typeface="+mn-lt"/>
              </a:rPr>
              <a:t>Kornec</a:t>
            </a:r>
            <a:r>
              <a:rPr lang="en" altLang="ko-KR" sz="800" dirty="0">
                <a:solidFill>
                  <a:schemeClr val="bg1"/>
                </a:solidFill>
                <a:latin typeface="+mn-lt"/>
              </a:rPr>
              <a:t>. All Rights Reserved.</a:t>
            </a:r>
          </a:p>
        </p:txBody>
      </p:sp>
      <p:sp>
        <p:nvSpPr>
          <p:cNvPr id="7" name="Google Shape;165;p2">
            <a:extLst>
              <a:ext uri="{FF2B5EF4-FFF2-40B4-BE49-F238E27FC236}">
                <a16:creationId xmlns:a16="http://schemas.microsoft.com/office/drawing/2014/main" id="{45A8DB3A-8973-379D-CB9F-F655689C705B}"/>
              </a:ext>
            </a:extLst>
          </p:cNvPr>
          <p:cNvSpPr txBox="1"/>
          <p:nvPr/>
        </p:nvSpPr>
        <p:spPr>
          <a:xfrm>
            <a:off x="212438" y="92988"/>
            <a:ext cx="4782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+mn-lt"/>
                <a:ea typeface="Malgun Gothic"/>
                <a:sym typeface="Malgun Gothic"/>
              </a:rPr>
              <a:t>2. </a:t>
            </a:r>
            <a:r>
              <a:rPr lang="ko-KR" altLang="en-US" sz="1800" dirty="0">
                <a:solidFill>
                  <a:schemeClr val="dk1"/>
                </a:solidFill>
                <a:latin typeface="+mn-lt"/>
                <a:ea typeface="Malgun Gothic"/>
                <a:sym typeface="Malgun Gothic"/>
              </a:rPr>
              <a:t>유해차단시스템</a:t>
            </a:r>
            <a:endParaRPr sz="14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58134-4F8E-FACE-F60E-CECCAA254CE9}"/>
              </a:ext>
            </a:extLst>
          </p:cNvPr>
          <p:cNvSpPr txBox="1"/>
          <p:nvPr/>
        </p:nvSpPr>
        <p:spPr>
          <a:xfrm>
            <a:off x="653148" y="796130"/>
            <a:ext cx="3190297" cy="345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유해사이트 차단 안내 테스트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5437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8BC7E-E0EE-7EEE-2F55-72ED1AD94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C37083-EE59-ADE4-2326-D844FE92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174" y="1413206"/>
            <a:ext cx="5551252" cy="769900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2" name="Google Shape;164;p2">
            <a:extLst>
              <a:ext uri="{FF2B5EF4-FFF2-40B4-BE49-F238E27FC236}">
                <a16:creationId xmlns:a16="http://schemas.microsoft.com/office/drawing/2014/main" id="{DB3FE170-DD5D-B324-E393-E3AB379C1762}"/>
              </a:ext>
            </a:extLst>
          </p:cNvPr>
          <p:cNvCxnSpPr/>
          <p:nvPr/>
        </p:nvCxnSpPr>
        <p:spPr>
          <a:xfrm>
            <a:off x="304800" y="468561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B6F2E3E-658E-83F0-1262-FDE0BD8A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0" y="9373771"/>
            <a:ext cx="12802050" cy="2274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97963D1-BAD7-754D-D5CC-C2B752BFC00F}"/>
              </a:ext>
            </a:extLst>
          </p:cNvPr>
          <p:cNvSpPr/>
          <p:nvPr/>
        </p:nvSpPr>
        <p:spPr>
          <a:xfrm>
            <a:off x="9602600" y="9380046"/>
            <a:ext cx="3125057" cy="215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lt"/>
              </a:rPr>
              <a:t>© </a:t>
            </a:r>
            <a:r>
              <a:rPr lang="en" altLang="ko-KR" sz="800" dirty="0" err="1">
                <a:solidFill>
                  <a:schemeClr val="bg1"/>
                </a:solidFill>
                <a:latin typeface="+mn-lt"/>
              </a:rPr>
              <a:t>Kornec</a:t>
            </a:r>
            <a:r>
              <a:rPr lang="en" altLang="ko-KR" sz="800" dirty="0">
                <a:solidFill>
                  <a:schemeClr val="bg1"/>
                </a:solidFill>
                <a:latin typeface="+mn-lt"/>
              </a:rPr>
              <a:t>. All Rights Reserved.</a:t>
            </a:r>
          </a:p>
        </p:txBody>
      </p:sp>
      <p:sp>
        <p:nvSpPr>
          <p:cNvPr id="6" name="Google Shape;165;p2">
            <a:extLst>
              <a:ext uri="{FF2B5EF4-FFF2-40B4-BE49-F238E27FC236}">
                <a16:creationId xmlns:a16="http://schemas.microsoft.com/office/drawing/2014/main" id="{90C13439-55EA-FF1F-10DB-5A8D18404CB7}"/>
              </a:ext>
            </a:extLst>
          </p:cNvPr>
          <p:cNvSpPr txBox="1"/>
          <p:nvPr/>
        </p:nvSpPr>
        <p:spPr>
          <a:xfrm>
            <a:off x="212438" y="92988"/>
            <a:ext cx="4782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+mn-lt"/>
                <a:ea typeface="Malgun Gothic"/>
                <a:sym typeface="Malgun Gothic"/>
              </a:rPr>
              <a:t>2. </a:t>
            </a:r>
            <a:r>
              <a:rPr lang="ko-KR" altLang="en-US" sz="1800" dirty="0">
                <a:solidFill>
                  <a:schemeClr val="dk1"/>
                </a:solidFill>
                <a:latin typeface="+mn-lt"/>
                <a:ea typeface="Malgun Gothic"/>
                <a:sym typeface="Malgun Gothic"/>
              </a:rPr>
              <a:t>유해차단시스템</a:t>
            </a:r>
            <a:endParaRPr sz="1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62A064-8C13-EB77-71CC-4490ED9AD6B9}"/>
              </a:ext>
            </a:extLst>
          </p:cNvPr>
          <p:cNvSpPr txBox="1"/>
          <p:nvPr/>
        </p:nvSpPr>
        <p:spPr>
          <a:xfrm>
            <a:off x="653148" y="796130"/>
            <a:ext cx="2073003" cy="345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장비 임대 확인서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23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E71F4-B2C1-957D-649F-5EEFF65BB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2F4FD2-6049-E337-82AC-915954EF5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1" y="1746055"/>
            <a:ext cx="11637818" cy="6109091"/>
          </a:xfrm>
          <a:prstGeom prst="rect">
            <a:avLst/>
          </a:prstGeom>
        </p:spPr>
      </p:pic>
      <p:cxnSp>
        <p:nvCxnSpPr>
          <p:cNvPr id="2" name="Google Shape;164;p2">
            <a:extLst>
              <a:ext uri="{FF2B5EF4-FFF2-40B4-BE49-F238E27FC236}">
                <a16:creationId xmlns:a16="http://schemas.microsoft.com/office/drawing/2014/main" id="{31E9D476-DA1C-723F-7481-2FE170BA56B9}"/>
              </a:ext>
            </a:extLst>
          </p:cNvPr>
          <p:cNvCxnSpPr/>
          <p:nvPr/>
        </p:nvCxnSpPr>
        <p:spPr>
          <a:xfrm>
            <a:off x="304800" y="468561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990BB2D-C246-52BE-0878-EF71ACB49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0" y="9373771"/>
            <a:ext cx="12802050" cy="2274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C646EBE-804B-1DA6-727D-754EF969750F}"/>
              </a:ext>
            </a:extLst>
          </p:cNvPr>
          <p:cNvSpPr/>
          <p:nvPr/>
        </p:nvSpPr>
        <p:spPr>
          <a:xfrm>
            <a:off x="9602600" y="9380046"/>
            <a:ext cx="3125057" cy="215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lt"/>
              </a:rPr>
              <a:t>© </a:t>
            </a:r>
            <a:r>
              <a:rPr lang="en" altLang="ko-KR" sz="800" dirty="0" err="1">
                <a:solidFill>
                  <a:schemeClr val="bg1"/>
                </a:solidFill>
                <a:latin typeface="+mn-lt"/>
              </a:rPr>
              <a:t>Kornec</a:t>
            </a:r>
            <a:r>
              <a:rPr lang="en" altLang="ko-KR" sz="800" dirty="0">
                <a:solidFill>
                  <a:schemeClr val="bg1"/>
                </a:solidFill>
                <a:latin typeface="+mn-lt"/>
              </a:rPr>
              <a:t>. All Rights Reserved.</a:t>
            </a:r>
          </a:p>
        </p:txBody>
      </p:sp>
      <p:sp>
        <p:nvSpPr>
          <p:cNvPr id="6" name="Google Shape;165;p2">
            <a:extLst>
              <a:ext uri="{FF2B5EF4-FFF2-40B4-BE49-F238E27FC236}">
                <a16:creationId xmlns:a16="http://schemas.microsoft.com/office/drawing/2014/main" id="{66261CB3-C180-3BF2-C72A-7F8008DEB452}"/>
              </a:ext>
            </a:extLst>
          </p:cNvPr>
          <p:cNvSpPr txBox="1"/>
          <p:nvPr/>
        </p:nvSpPr>
        <p:spPr>
          <a:xfrm>
            <a:off x="212438" y="92988"/>
            <a:ext cx="4782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+mn-lt"/>
                <a:ea typeface="Malgun Gothic"/>
                <a:sym typeface="Malgun Gothic"/>
              </a:rPr>
              <a:t>3. NAC</a:t>
            </a:r>
            <a:endParaRPr sz="1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52EEC-2ECB-FA4A-A0EF-5EAC6D4726C5}"/>
              </a:ext>
            </a:extLst>
          </p:cNvPr>
          <p:cNvSpPr txBox="1"/>
          <p:nvPr/>
        </p:nvSpPr>
        <p:spPr>
          <a:xfrm>
            <a:off x="653148" y="796130"/>
            <a:ext cx="4059125" cy="345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접속 정보 </a:t>
            </a:r>
            <a:r>
              <a:rPr kumimoji="1" lang="en-US" altLang="ko-KR" dirty="0"/>
              <a:t>: https://172.20.70.249/mc2/</a:t>
            </a:r>
          </a:p>
        </p:txBody>
      </p:sp>
    </p:spTree>
    <p:extLst>
      <p:ext uri="{BB962C8B-B14F-4D97-AF65-F5344CB8AC3E}">
        <p14:creationId xmlns:p14="http://schemas.microsoft.com/office/powerpoint/2010/main" val="3427169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4000</TotalTime>
  <Words>299</Words>
  <Application>Microsoft Macintosh PowerPoint</Application>
  <PresentationFormat>A3 용지(297x420mm)</PresentationFormat>
  <Paragraphs>112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빛마루 9층 사무실 구성도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7295</dc:creator>
  <cp:lastModifiedBy>7295</cp:lastModifiedBy>
  <cp:revision>96</cp:revision>
  <dcterms:created xsi:type="dcterms:W3CDTF">2024-10-01T00:31:09Z</dcterms:created>
  <dcterms:modified xsi:type="dcterms:W3CDTF">2025-04-16T04:27:54Z</dcterms:modified>
</cp:coreProperties>
</file>